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0" r:id="rId1"/>
  </p:sldMasterIdLst>
  <p:notesMasterIdLst>
    <p:notesMasterId r:id="rId41"/>
  </p:notesMasterIdLst>
  <p:sldIdLst>
    <p:sldId id="256" r:id="rId2"/>
    <p:sldId id="261" r:id="rId3"/>
    <p:sldId id="301" r:id="rId4"/>
    <p:sldId id="326" r:id="rId5"/>
    <p:sldId id="266" r:id="rId6"/>
    <p:sldId id="324" r:id="rId7"/>
    <p:sldId id="344" r:id="rId8"/>
    <p:sldId id="345" r:id="rId9"/>
    <p:sldId id="346" r:id="rId10"/>
    <p:sldId id="282" r:id="rId11"/>
    <p:sldId id="348" r:id="rId12"/>
    <p:sldId id="331" r:id="rId13"/>
    <p:sldId id="347" r:id="rId14"/>
    <p:sldId id="339" r:id="rId15"/>
    <p:sldId id="340" r:id="rId16"/>
    <p:sldId id="311" r:id="rId17"/>
    <p:sldId id="300" r:id="rId18"/>
    <p:sldId id="341" r:id="rId19"/>
    <p:sldId id="332" r:id="rId20"/>
    <p:sldId id="342" r:id="rId21"/>
    <p:sldId id="333" r:id="rId22"/>
    <p:sldId id="343" r:id="rId23"/>
    <p:sldId id="334" r:id="rId24"/>
    <p:sldId id="335" r:id="rId25"/>
    <p:sldId id="318" r:id="rId26"/>
    <p:sldId id="287" r:id="rId27"/>
    <p:sldId id="349" r:id="rId28"/>
    <p:sldId id="350" r:id="rId29"/>
    <p:sldId id="304" r:id="rId30"/>
    <p:sldId id="337" r:id="rId31"/>
    <p:sldId id="351" r:id="rId32"/>
    <p:sldId id="307" r:id="rId33"/>
    <p:sldId id="298" r:id="rId34"/>
    <p:sldId id="320" r:id="rId35"/>
    <p:sldId id="278" r:id="rId36"/>
    <p:sldId id="323" r:id="rId37"/>
    <p:sldId id="319" r:id="rId38"/>
    <p:sldId id="321" r:id="rId39"/>
    <p:sldId id="288" r:id="rId40"/>
  </p:sldIdLst>
  <p:sldSz cx="12192000" cy="6858000"/>
  <p:notesSz cx="6858000" cy="9144000"/>
  <p:embeddedFontLst>
    <p:embeddedFont>
      <p:font typeface="Lucida Sans Unicode" panose="020B0602030504020204" pitchFamily="34" charset="0"/>
      <p:regular r:id="rId42"/>
    </p:embeddedFont>
    <p:embeddedFont>
      <p:font typeface="맑은 고딕" panose="020B0503020000020004" pitchFamily="50" charset="-127"/>
      <p:regular r:id="rId43"/>
      <p:bold r:id="rId4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>
          <p15:clr>
            <a:srgbClr val="A4A3A4"/>
          </p15:clr>
        </p15:guide>
        <p15:guide id="2" pos="38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957"/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00F7A6-B903-4E13-B517-FE76D87B1DDF}" v="296" dt="2025-01-02T14:37:10.399"/>
  </p1510:revLst>
</p1510:revInfo>
</file>

<file path=ppt/tableStyles.xml><?xml version="1.0" encoding="utf-8"?>
<a:tblStyleLst xmlns:a="http://schemas.openxmlformats.org/drawingml/2006/main" def="{5C22544A-7EE6-4342-B048-85BDC9FD1C3A}">
  <a:tblStyle styleId="{722FFE23-0BB2-45EB-AA5A-FA1B39E901F1}" styleName="Normal Style 2 - Body/Background 2">
    <a:tblBg>
      <a:effectRef idx="1">
        <a:schemeClr val="dk1"/>
      </a:effectRef>
    </a:tblBg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dk1">
              <a:tint val="10000"/>
              <a:satMod val="53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30000"/>
              <a:satMod val="33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20000"/>
              <a:satMod val="73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>
              <a:alpha val="90000"/>
              <a:satMod val="150000"/>
            </a:schemeClr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>
              <a:alpha val="90000"/>
              <a:satMod val="150000"/>
            </a:schemeClr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>
              <a:alpha val="50000"/>
              <a:satMod val="630000"/>
            </a:schemeClr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>
              <a:shade val="50000"/>
              <a:satMod val="230000"/>
            </a:schemeClr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06F615A-370F-48FF-96DE-FFA2584FB0C5}" styleName="Light Style 2 - Body/Background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  <a:top>
            <a:lnRef idx="1">
              <a:schemeClr val="dk1"/>
            </a:lnRef>
          </a:top>
          <a:bottom>
            <a:lnRef idx="1">
              <a:schemeClr val="dk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dk1"/>
            </a:lnRef>
          </a:top>
          <a:bottom>
            <a:lnRef idx="1">
              <a:schemeClr val="dk1"/>
            </a:lnRef>
          </a:bottom>
        </a:tcBdr>
      </a:tcStyle>
    </a:band1H>
    <a:band1V>
      <a:tcTxStyle/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1V>
    <a:band2V>
      <a:tcTxStyle/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>
        <a:fontRef idx="minor">
          <a:scrgbClr r="0" g="0" b="0"/>
        </a:fontRef>
        <a:schemeClr val="dk1"/>
      </a:tcTxStyle>
      <a:tcStyle>
        <a:tcBdr>
          <a:top>
            <a:ln w="60800" cmpd="dbl">
              <a:solidFill>
                <a:schemeClr val="dk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dk1">
          <a:shade val="40000"/>
        </a:schemeClr>
      </a:tcTxStyle>
      <a:tcStyle>
        <a:tcBdr/>
        <a:fill>
          <a:solidFill>
            <a:schemeClr val="dk1">
              <a:alpha val="4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241DA88-1426-460D-A704-38602BF70CBC}" styleName="Dark Style 2 - Body/Background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75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8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  <a:prstDash val="sysDash"/>
            </a:ln>
          </a:top>
        </a:tcBdr>
        <a:fill>
          <a:solidFill>
            <a:schemeClr val="dk1">
              <a:tint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E5CB3F8B-0EC7-48AE-BC60-692C14E0C4D4}" styleName="Normal Style 3 - Body/Background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>
        <a:fontRef idx="minor">
          <a:scrgbClr r="0" g="0" b="0"/>
        </a:fontRef>
        <a:schemeClr val="dk1"/>
      </a:tcTxStyle>
      <a:tcStyle>
        <a:tcBdr/>
        <a:fill>
          <a:solidFill>
            <a:schemeClr val="dk1">
              <a:lum val="8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alpha val="25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scrgbClr r="0" g="0" b="0"/>
        </a:fontRef>
        <a:schemeClr val="dk1"/>
      </a:tcTxStyle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accent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500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F0A0EA-C916-463C-A3AD-4CCFBD9124EA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TxStyle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TxStyle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>
        <a:fontRef idx="minor">
          <a:scrgbClr r="0" g="0" b="0"/>
        </a:fontRef>
        <a:schemeClr val="accent1"/>
      </a:tcTxStyle>
      <a:tcStyle>
        <a:tcBdr>
          <a:top>
            <a:ln w="6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accent1">
          <a:shade val="40000"/>
        </a:schemeClr>
      </a:tcTxStyle>
      <a:tcStyle>
        <a:tcBdr/>
        <a:fill>
          <a:solidFill>
            <a:schemeClr val="accent1">
              <a:alpha val="40000"/>
            </a:schemeClr>
          </a:solidFill>
        </a:fill>
      </a:tcStyle>
    </a:firstRow>
  </a:tblStyle>
  <a:tblStyle styleId="{26EB75EC-ACF4-43F1-940C-6C9C5489C1DE}" styleName="Normal Style 4 - Body/Background 4">
    <a:wholeTbl>
      <a:tcTxStyle>
        <a:fontRef idx="minor">
          <a:scrgbClr r="0" g="0" b="0"/>
        </a:fontRef>
        <a:schemeClr val="dk1"/>
      </a:tcTxStyle>
      <a:tcStyle>
        <a:tcBdr>
          <a:left>
            <a:ln w="40000" cmpd="sng">
              <a:solidFill>
                <a:schemeClr val="dk1"/>
              </a:solidFill>
            </a:ln>
          </a:left>
          <a:right>
            <a:ln w="40000" cmpd="sng">
              <a:solidFill>
                <a:schemeClr val="dk1"/>
              </a:solidFill>
            </a:ln>
          </a:right>
          <a:top>
            <a:ln w="40000" cmpd="sng">
              <a:solidFill>
                <a:schemeClr val="dk1"/>
              </a:solidFill>
            </a:ln>
          </a:top>
          <a:bottom>
            <a:ln w="400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5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5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dk1">
          <a:shade val="80000"/>
        </a:schemeClr>
      </a:tcTxStyle>
      <a:tcStyle>
        <a:tcBdr>
          <a:bottom>
            <a:ln w="35400" cmpd="sng">
              <a:solidFill>
                <a:schemeClr val="dk1">
                  <a:shade val="80000"/>
                </a:schemeClr>
              </a:solidFill>
            </a:ln>
          </a:bottom>
        </a:tcBdr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7670" autoAdjust="0"/>
  </p:normalViewPr>
  <p:slideViewPr>
    <p:cSldViewPr snapToGrid="0" snapToObjects="1">
      <p:cViewPr varScale="1">
        <p:scale>
          <a:sx n="97" d="100"/>
          <a:sy n="97" d="100"/>
        </p:scale>
        <p:origin x="1110" y="78"/>
      </p:cViewPr>
      <p:guideLst>
        <p:guide orient="horz" pos="2154"/>
        <p:guide pos="38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nki Hwang" userId="adb8f9c3c6923115" providerId="LiveId" clId="{7B00F7A6-B903-4E13-B517-FE76D87B1DDF}"/>
    <pc:docChg chg="undo redo custSel addSld delSld modSld">
      <pc:chgData name="Inki Hwang" userId="adb8f9c3c6923115" providerId="LiveId" clId="{7B00F7A6-B903-4E13-B517-FE76D87B1DDF}" dt="2025-01-02T14:37:21.753" v="3550" actId="1038"/>
      <pc:docMkLst>
        <pc:docMk/>
      </pc:docMkLst>
      <pc:sldChg chg="addSp delSp modSp mod">
        <pc:chgData name="Inki Hwang" userId="adb8f9c3c6923115" providerId="LiveId" clId="{7B00F7A6-B903-4E13-B517-FE76D87B1DDF}" dt="2025-01-02T14:37:21.753" v="3550" actId="1038"/>
        <pc:sldMkLst>
          <pc:docMk/>
          <pc:sldMk cId="0" sldId="256"/>
        </pc:sldMkLst>
        <pc:picChg chg="add del mod">
          <ac:chgData name="Inki Hwang" userId="adb8f9c3c6923115" providerId="LiveId" clId="{7B00F7A6-B903-4E13-B517-FE76D87B1DDF}" dt="2025-01-02T14:37:08.182" v="3522" actId="478"/>
          <ac:picMkLst>
            <pc:docMk/>
            <pc:sldMk cId="0" sldId="256"/>
            <ac:picMk id="5" creationId="{F92DFC11-AFB7-B24E-4E12-C751A6A0936E}"/>
          </ac:picMkLst>
        </pc:picChg>
        <pc:picChg chg="add mod">
          <ac:chgData name="Inki Hwang" userId="adb8f9c3c6923115" providerId="LiveId" clId="{7B00F7A6-B903-4E13-B517-FE76D87B1DDF}" dt="2025-01-02T14:37:21.753" v="3550" actId="1038"/>
          <ac:picMkLst>
            <pc:docMk/>
            <pc:sldMk cId="0" sldId="256"/>
            <ac:picMk id="7" creationId="{04FF8D22-401C-4A0C-F292-E978A22FF3A8}"/>
          </ac:picMkLst>
        </pc:picChg>
        <pc:picChg chg="add">
          <ac:chgData name="Inki Hwang" userId="adb8f9c3c6923115" providerId="LiveId" clId="{7B00F7A6-B903-4E13-B517-FE76D87B1DDF}" dt="2025-01-02T14:17:56.524" v="3512"/>
          <ac:picMkLst>
            <pc:docMk/>
            <pc:sldMk cId="0" sldId="256"/>
            <ac:picMk id="1025" creationId="{B1928F26-9B04-6490-0F14-CBFA2B359AD0}"/>
          </ac:picMkLst>
        </pc:picChg>
        <pc:picChg chg="add">
          <ac:chgData name="Inki Hwang" userId="adb8f9c3c6923115" providerId="LiveId" clId="{7B00F7A6-B903-4E13-B517-FE76D87B1DDF}" dt="2025-01-02T14:18:04.259" v="3513"/>
          <ac:picMkLst>
            <pc:docMk/>
            <pc:sldMk cId="0" sldId="256"/>
            <ac:picMk id="1026" creationId="{9A626E6E-DB95-232D-678A-22F78A1140D0}"/>
          </ac:picMkLst>
        </pc:picChg>
      </pc:sldChg>
      <pc:sldChg chg="modSp mod">
        <pc:chgData name="Inki Hwang" userId="adb8f9c3c6923115" providerId="LiveId" clId="{7B00F7A6-B903-4E13-B517-FE76D87B1DDF}" dt="2025-01-02T13:41:22.181" v="1563"/>
        <pc:sldMkLst>
          <pc:docMk/>
          <pc:sldMk cId="795305500" sldId="278"/>
        </pc:sldMkLst>
        <pc:spChg chg="mod">
          <ac:chgData name="Inki Hwang" userId="adb8f9c3c6923115" providerId="LiveId" clId="{7B00F7A6-B903-4E13-B517-FE76D87B1DDF}" dt="2025-01-02T13:41:22.181" v="1563"/>
          <ac:spMkLst>
            <pc:docMk/>
            <pc:sldMk cId="795305500" sldId="278"/>
            <ac:spMk id="3" creationId="{00000000-0000-0000-0000-000000000000}"/>
          </ac:spMkLst>
        </pc:spChg>
      </pc:sldChg>
      <pc:sldChg chg="modSp mod">
        <pc:chgData name="Inki Hwang" userId="adb8f9c3c6923115" providerId="LiveId" clId="{7B00F7A6-B903-4E13-B517-FE76D87B1DDF}" dt="2025-01-02T13:47:20.940" v="2222" actId="5793"/>
        <pc:sldMkLst>
          <pc:docMk/>
          <pc:sldMk cId="3066188401" sldId="287"/>
        </pc:sldMkLst>
        <pc:spChg chg="mod">
          <ac:chgData name="Inki Hwang" userId="adb8f9c3c6923115" providerId="LiveId" clId="{7B00F7A6-B903-4E13-B517-FE76D87B1DDF}" dt="2025-01-02T13:45:39.905" v="1985"/>
          <ac:spMkLst>
            <pc:docMk/>
            <pc:sldMk cId="3066188401" sldId="287"/>
            <ac:spMk id="7" creationId="{A08289DE-D982-A456-E124-E03078BED7CD}"/>
          </ac:spMkLst>
        </pc:spChg>
        <pc:spChg chg="mod">
          <ac:chgData name="Inki Hwang" userId="adb8f9c3c6923115" providerId="LiveId" clId="{7B00F7A6-B903-4E13-B517-FE76D87B1DDF}" dt="2025-01-02T13:47:20.940" v="2222" actId="5793"/>
          <ac:spMkLst>
            <pc:docMk/>
            <pc:sldMk cId="3066188401" sldId="287"/>
            <ac:spMk id="9" creationId="{E5481F91-9ABC-C200-F5EE-96C7CC81ADBE}"/>
          </ac:spMkLst>
        </pc:spChg>
        <pc:spChg chg="mod">
          <ac:chgData name="Inki Hwang" userId="adb8f9c3c6923115" providerId="LiveId" clId="{7B00F7A6-B903-4E13-B517-FE76D87B1DDF}" dt="2025-01-02T13:45:39.905" v="1985"/>
          <ac:spMkLst>
            <pc:docMk/>
            <pc:sldMk cId="3066188401" sldId="287"/>
            <ac:spMk id="10" creationId="{F2153477-B65C-D6F6-5EBB-022CE8CD6D42}"/>
          </ac:spMkLst>
        </pc:spChg>
        <pc:grpChg chg="mod">
          <ac:chgData name="Inki Hwang" userId="adb8f9c3c6923115" providerId="LiveId" clId="{7B00F7A6-B903-4E13-B517-FE76D87B1DDF}" dt="2025-01-02T13:45:39.905" v="1985"/>
          <ac:grpSpMkLst>
            <pc:docMk/>
            <pc:sldMk cId="3066188401" sldId="287"/>
            <ac:grpSpMk id="6" creationId="{5EE283B4-C3A5-92E9-7C6F-44DA45D8D25B}"/>
          </ac:grpSpMkLst>
        </pc:grpChg>
      </pc:sldChg>
      <pc:sldChg chg="modSp mod">
        <pc:chgData name="Inki Hwang" userId="adb8f9c3c6923115" providerId="LiveId" clId="{7B00F7A6-B903-4E13-B517-FE76D87B1DDF}" dt="2025-01-02T13:41:39.744" v="1587"/>
        <pc:sldMkLst>
          <pc:docMk/>
          <pc:sldMk cId="512892158" sldId="288"/>
        </pc:sldMkLst>
        <pc:spChg chg="mod">
          <ac:chgData name="Inki Hwang" userId="adb8f9c3c6923115" providerId="LiveId" clId="{7B00F7A6-B903-4E13-B517-FE76D87B1DDF}" dt="2025-01-02T13:41:39.744" v="1587"/>
          <ac:spMkLst>
            <pc:docMk/>
            <pc:sldMk cId="512892158" sldId="288"/>
            <ac:spMk id="3" creationId="{00000000-0000-0000-0000-000000000000}"/>
          </ac:spMkLst>
        </pc:spChg>
      </pc:sldChg>
      <pc:sldChg chg="addSp delSp modSp mod">
        <pc:chgData name="Inki Hwang" userId="adb8f9c3c6923115" providerId="LiveId" clId="{7B00F7A6-B903-4E13-B517-FE76D87B1DDF}" dt="2025-01-02T14:11:16.064" v="3510"/>
        <pc:sldMkLst>
          <pc:docMk/>
          <pc:sldMk cId="758473891" sldId="300"/>
        </pc:sldMkLst>
        <pc:picChg chg="add del">
          <ac:chgData name="Inki Hwang" userId="adb8f9c3c6923115" providerId="LiveId" clId="{7B00F7A6-B903-4E13-B517-FE76D87B1DDF}" dt="2025-01-02T14:09:50.914" v="3505" actId="22"/>
          <ac:picMkLst>
            <pc:docMk/>
            <pc:sldMk cId="758473891" sldId="300"/>
            <ac:picMk id="4" creationId="{0EB32DFC-E33F-A4B6-415E-0F3B461FE985}"/>
          </ac:picMkLst>
        </pc:picChg>
        <pc:picChg chg="add mod">
          <ac:chgData name="Inki Hwang" userId="adb8f9c3c6923115" providerId="LiveId" clId="{7B00F7A6-B903-4E13-B517-FE76D87B1DDF}" dt="2025-01-02T14:11:16.064" v="3510"/>
          <ac:picMkLst>
            <pc:docMk/>
            <pc:sldMk cId="758473891" sldId="300"/>
            <ac:picMk id="9" creationId="{0AD23A4A-B6E3-676B-FFEA-54975E9D76C9}"/>
          </ac:picMkLst>
        </pc:picChg>
      </pc:sldChg>
      <pc:sldChg chg="addSp delSp modSp add del mod">
        <pc:chgData name="Inki Hwang" userId="adb8f9c3c6923115" providerId="LiveId" clId="{7B00F7A6-B903-4E13-B517-FE76D87B1DDF}" dt="2025-01-02T13:37:00.174" v="993" actId="1076"/>
        <pc:sldMkLst>
          <pc:docMk/>
          <pc:sldMk cId="2415043888" sldId="311"/>
        </pc:sldMkLst>
        <pc:spChg chg="mod">
          <ac:chgData name="Inki Hwang" userId="adb8f9c3c6923115" providerId="LiveId" clId="{7B00F7A6-B903-4E13-B517-FE76D87B1DDF}" dt="2025-01-02T13:32:26.228" v="552"/>
          <ac:spMkLst>
            <pc:docMk/>
            <pc:sldMk cId="2415043888" sldId="311"/>
            <ac:spMk id="3" creationId="{31E879D5-D3CB-27CC-D2A8-DA502AC64B61}"/>
          </ac:spMkLst>
        </pc:spChg>
        <pc:spChg chg="mod">
          <ac:chgData name="Inki Hwang" userId="adb8f9c3c6923115" providerId="LiveId" clId="{7B00F7A6-B903-4E13-B517-FE76D87B1DDF}" dt="2025-01-02T13:37:00.174" v="993" actId="1076"/>
          <ac:spMkLst>
            <pc:docMk/>
            <pc:sldMk cId="2415043888" sldId="311"/>
            <ac:spMk id="4" creationId="{E0F48E43-5ED4-2183-2283-DF2AA848DA5E}"/>
          </ac:spMkLst>
        </pc:spChg>
        <pc:spChg chg="del">
          <ac:chgData name="Inki Hwang" userId="adb8f9c3c6923115" providerId="LiveId" clId="{7B00F7A6-B903-4E13-B517-FE76D87B1DDF}" dt="2025-01-02T13:32:30.297" v="554" actId="478"/>
          <ac:spMkLst>
            <pc:docMk/>
            <pc:sldMk cId="2415043888" sldId="311"/>
            <ac:spMk id="112" creationId="{6F5978D4-F272-A391-0FEE-0A4445129106}"/>
          </ac:spMkLst>
        </pc:spChg>
        <pc:grpChg chg="add mod ord">
          <ac:chgData name="Inki Hwang" userId="adb8f9c3c6923115" providerId="LiveId" clId="{7B00F7A6-B903-4E13-B517-FE76D87B1DDF}" dt="2025-01-02T13:34:02.185" v="790" actId="14100"/>
          <ac:grpSpMkLst>
            <pc:docMk/>
            <pc:sldMk cId="2415043888" sldId="311"/>
            <ac:grpSpMk id="2" creationId="{712166B1-8A86-F9F5-0805-9ABA6BD96E6A}"/>
          </ac:grpSpMkLst>
        </pc:grpChg>
        <pc:cxnChg chg="add mod">
          <ac:chgData name="Inki Hwang" userId="adb8f9c3c6923115" providerId="LiveId" clId="{7B00F7A6-B903-4E13-B517-FE76D87B1DDF}" dt="2025-01-02T13:36:46.111" v="992" actId="14100"/>
          <ac:cxnSpMkLst>
            <pc:docMk/>
            <pc:sldMk cId="2415043888" sldId="311"/>
            <ac:cxnSpMk id="9" creationId="{38680748-7B11-1DB0-E212-392A22C7D8F2}"/>
          </ac:cxnSpMkLst>
        </pc:cxnChg>
        <pc:cxnChg chg="mod">
          <ac:chgData name="Inki Hwang" userId="adb8f9c3c6923115" providerId="LiveId" clId="{7B00F7A6-B903-4E13-B517-FE76D87B1DDF}" dt="2025-01-02T13:36:39.429" v="989" actId="14100"/>
          <ac:cxnSpMkLst>
            <pc:docMk/>
            <pc:sldMk cId="2415043888" sldId="311"/>
            <ac:cxnSpMk id="106" creationId="{C1D00663-393E-302C-47BB-AF1E08F008BA}"/>
          </ac:cxnSpMkLst>
        </pc:cxnChg>
        <pc:cxnChg chg="mod">
          <ac:chgData name="Inki Hwang" userId="adb8f9c3c6923115" providerId="LiveId" clId="{7B00F7A6-B903-4E13-B517-FE76D87B1DDF}" dt="2025-01-02T13:36:30.012" v="988" actId="14100"/>
          <ac:cxnSpMkLst>
            <pc:docMk/>
            <pc:sldMk cId="2415043888" sldId="311"/>
            <ac:cxnSpMk id="109" creationId="{F2706F04-F9B6-3CF1-0C6B-83A8853FBCB1}"/>
          </ac:cxnSpMkLst>
        </pc:cxnChg>
      </pc:sldChg>
      <pc:sldChg chg="modSp mod">
        <pc:chgData name="Inki Hwang" userId="adb8f9c3c6923115" providerId="LiveId" clId="{7B00F7A6-B903-4E13-B517-FE76D87B1DDF}" dt="2025-01-02T13:40:52.666" v="1555" actId="1036"/>
        <pc:sldMkLst>
          <pc:docMk/>
          <pc:sldMk cId="1359780714" sldId="318"/>
        </pc:sldMkLst>
        <pc:spChg chg="mod">
          <ac:chgData name="Inki Hwang" userId="adb8f9c3c6923115" providerId="LiveId" clId="{7B00F7A6-B903-4E13-B517-FE76D87B1DDF}" dt="2025-01-02T13:40:52.666" v="1555" actId="1036"/>
          <ac:spMkLst>
            <pc:docMk/>
            <pc:sldMk cId="1359780714" sldId="318"/>
            <ac:spMk id="9" creationId="{E14DEFB8-B642-EFC7-AAB2-DFE0D4F2D807}"/>
          </ac:spMkLst>
        </pc:spChg>
      </pc:sldChg>
      <pc:sldChg chg="modSp mod">
        <pc:chgData name="Inki Hwang" userId="adb8f9c3c6923115" providerId="LiveId" clId="{7B00F7A6-B903-4E13-B517-FE76D87B1DDF}" dt="2025-01-02T13:41:33.719" v="1579"/>
        <pc:sldMkLst>
          <pc:docMk/>
          <pc:sldMk cId="1871400582" sldId="321"/>
        </pc:sldMkLst>
        <pc:spChg chg="mod">
          <ac:chgData name="Inki Hwang" userId="adb8f9c3c6923115" providerId="LiveId" clId="{7B00F7A6-B903-4E13-B517-FE76D87B1DDF}" dt="2025-01-02T13:41:33.719" v="1579"/>
          <ac:spMkLst>
            <pc:docMk/>
            <pc:sldMk cId="1871400582" sldId="321"/>
            <ac:spMk id="3" creationId="{00000000-0000-0000-0000-000000000000}"/>
          </ac:spMkLst>
        </pc:spChg>
      </pc:sldChg>
      <pc:sldChg chg="modSp mod">
        <pc:chgData name="Inki Hwang" userId="adb8f9c3c6923115" providerId="LiveId" clId="{7B00F7A6-B903-4E13-B517-FE76D87B1DDF}" dt="2025-01-02T13:41:29.372" v="1571"/>
        <pc:sldMkLst>
          <pc:docMk/>
          <pc:sldMk cId="1294974664" sldId="323"/>
        </pc:sldMkLst>
        <pc:spChg chg="mod">
          <ac:chgData name="Inki Hwang" userId="adb8f9c3c6923115" providerId="LiveId" clId="{7B00F7A6-B903-4E13-B517-FE76D87B1DDF}" dt="2025-01-02T13:41:29.372" v="1571"/>
          <ac:spMkLst>
            <pc:docMk/>
            <pc:sldMk cId="1294974664" sldId="323"/>
            <ac:spMk id="3" creationId="{AD71DE44-79B7-FBE0-F291-16CD2E3B5746}"/>
          </ac:spMkLst>
        </pc:spChg>
      </pc:sldChg>
      <pc:sldChg chg="addSp modSp mod">
        <pc:chgData name="Inki Hwang" userId="adb8f9c3c6923115" providerId="LiveId" clId="{7B00F7A6-B903-4E13-B517-FE76D87B1DDF}" dt="2025-01-02T13:27:09.483" v="178" actId="164"/>
        <pc:sldMkLst>
          <pc:docMk/>
          <pc:sldMk cId="726281050" sldId="331"/>
        </pc:sldMkLst>
        <pc:spChg chg="add mod ord">
          <ac:chgData name="Inki Hwang" userId="adb8f9c3c6923115" providerId="LiveId" clId="{7B00F7A6-B903-4E13-B517-FE76D87B1DDF}" dt="2025-01-02T13:27:09.483" v="178" actId="164"/>
          <ac:spMkLst>
            <pc:docMk/>
            <pc:sldMk cId="726281050" sldId="331"/>
            <ac:spMk id="3" creationId="{DCDB59E9-81E8-FD56-FB14-38D183C0F3A4}"/>
          </ac:spMkLst>
        </pc:spChg>
        <pc:spChg chg="mod">
          <ac:chgData name="Inki Hwang" userId="adb8f9c3c6923115" providerId="LiveId" clId="{7B00F7A6-B903-4E13-B517-FE76D87B1DDF}" dt="2025-01-02T13:27:09.483" v="178" actId="164"/>
          <ac:spMkLst>
            <pc:docMk/>
            <pc:sldMk cId="726281050" sldId="331"/>
            <ac:spMk id="108" creationId="{5519FABE-1B3E-CF52-4F42-F0E095BA29B4}"/>
          </ac:spMkLst>
        </pc:spChg>
        <pc:grpChg chg="add mod">
          <ac:chgData name="Inki Hwang" userId="adb8f9c3c6923115" providerId="LiveId" clId="{7B00F7A6-B903-4E13-B517-FE76D87B1DDF}" dt="2025-01-02T13:27:09.483" v="178" actId="164"/>
          <ac:grpSpMkLst>
            <pc:docMk/>
            <pc:sldMk cId="726281050" sldId="331"/>
            <ac:grpSpMk id="9" creationId="{4F8EB894-DBA6-1F9F-2FC5-7DF4BBDEF5DD}"/>
          </ac:grpSpMkLst>
        </pc:grpChg>
      </pc:sldChg>
      <pc:sldChg chg="modSp mod">
        <pc:chgData name="Inki Hwang" userId="adb8f9c3c6923115" providerId="LiveId" clId="{7B00F7A6-B903-4E13-B517-FE76D87B1DDF}" dt="2025-01-02T13:52:07.888" v="2420" actId="5793"/>
        <pc:sldMkLst>
          <pc:docMk/>
          <pc:sldMk cId="67700766" sldId="332"/>
        </pc:sldMkLst>
        <pc:spChg chg="mod">
          <ac:chgData name="Inki Hwang" userId="adb8f9c3c6923115" providerId="LiveId" clId="{7B00F7A6-B903-4E13-B517-FE76D87B1DDF}" dt="2025-01-02T13:52:07.888" v="2420" actId="5793"/>
          <ac:spMkLst>
            <pc:docMk/>
            <pc:sldMk cId="67700766" sldId="332"/>
            <ac:spMk id="14" creationId="{00ECC7D5-745C-3E56-749A-DF2330CCC33C}"/>
          </ac:spMkLst>
        </pc:spChg>
        <pc:spChg chg="mod">
          <ac:chgData name="Inki Hwang" userId="adb8f9c3c6923115" providerId="LiveId" clId="{7B00F7A6-B903-4E13-B517-FE76D87B1DDF}" dt="2025-01-02T13:40:36.140" v="1513" actId="1036"/>
          <ac:spMkLst>
            <pc:docMk/>
            <pc:sldMk cId="67700766" sldId="332"/>
            <ac:spMk id="19" creationId="{E788C3CD-DB7A-D503-1B98-0C2139A77487}"/>
          </ac:spMkLst>
        </pc:spChg>
      </pc:sldChg>
      <pc:sldChg chg="modSp mod">
        <pc:chgData name="Inki Hwang" userId="adb8f9c3c6923115" providerId="LiveId" clId="{7B00F7A6-B903-4E13-B517-FE76D87B1DDF}" dt="2025-01-02T13:40:40.719" v="1525" actId="1035"/>
        <pc:sldMkLst>
          <pc:docMk/>
          <pc:sldMk cId="765416666" sldId="333"/>
        </pc:sldMkLst>
        <pc:spChg chg="mod">
          <ac:chgData name="Inki Hwang" userId="adb8f9c3c6923115" providerId="LiveId" clId="{7B00F7A6-B903-4E13-B517-FE76D87B1DDF}" dt="2025-01-02T13:40:40.719" v="1525" actId="1035"/>
          <ac:spMkLst>
            <pc:docMk/>
            <pc:sldMk cId="765416666" sldId="333"/>
            <ac:spMk id="14" creationId="{87604F96-1C97-459B-459D-E62705856771}"/>
          </ac:spMkLst>
        </pc:spChg>
        <pc:spChg chg="mod">
          <ac:chgData name="Inki Hwang" userId="adb8f9c3c6923115" providerId="LiveId" clId="{7B00F7A6-B903-4E13-B517-FE76D87B1DDF}" dt="2025-01-02T13:40:40.719" v="1525" actId="1035"/>
          <ac:spMkLst>
            <pc:docMk/>
            <pc:sldMk cId="765416666" sldId="333"/>
            <ac:spMk id="19" creationId="{6B4BE842-B589-5871-335D-37D06F030DB7}"/>
          </ac:spMkLst>
        </pc:spChg>
      </pc:sldChg>
      <pc:sldChg chg="modSp mod">
        <pc:chgData name="Inki Hwang" userId="adb8f9c3c6923115" providerId="LiveId" clId="{7B00F7A6-B903-4E13-B517-FE76D87B1DDF}" dt="2025-01-02T13:40:44.259" v="1535" actId="1036"/>
        <pc:sldMkLst>
          <pc:docMk/>
          <pc:sldMk cId="2503235767" sldId="334"/>
        </pc:sldMkLst>
        <pc:spChg chg="mod">
          <ac:chgData name="Inki Hwang" userId="adb8f9c3c6923115" providerId="LiveId" clId="{7B00F7A6-B903-4E13-B517-FE76D87B1DDF}" dt="2025-01-02T13:40:44.259" v="1535" actId="1036"/>
          <ac:spMkLst>
            <pc:docMk/>
            <pc:sldMk cId="2503235767" sldId="334"/>
            <ac:spMk id="14" creationId="{0A2FECAC-E85C-1C77-F0C4-48F48D5AC128}"/>
          </ac:spMkLst>
        </pc:spChg>
        <pc:spChg chg="mod">
          <ac:chgData name="Inki Hwang" userId="adb8f9c3c6923115" providerId="LiveId" clId="{7B00F7A6-B903-4E13-B517-FE76D87B1DDF}" dt="2025-01-02T13:40:44.259" v="1535" actId="1036"/>
          <ac:spMkLst>
            <pc:docMk/>
            <pc:sldMk cId="2503235767" sldId="334"/>
            <ac:spMk id="19" creationId="{D0025BCA-7BDF-198A-EF5C-8BABBBE5CB90}"/>
          </ac:spMkLst>
        </pc:spChg>
      </pc:sldChg>
      <pc:sldChg chg="modSp mod">
        <pc:chgData name="Inki Hwang" userId="adb8f9c3c6923115" providerId="LiveId" clId="{7B00F7A6-B903-4E13-B517-FE76D87B1DDF}" dt="2025-01-02T13:40:49.698" v="1545" actId="1036"/>
        <pc:sldMkLst>
          <pc:docMk/>
          <pc:sldMk cId="3048491461" sldId="335"/>
        </pc:sldMkLst>
        <pc:spChg chg="mod">
          <ac:chgData name="Inki Hwang" userId="adb8f9c3c6923115" providerId="LiveId" clId="{7B00F7A6-B903-4E13-B517-FE76D87B1DDF}" dt="2025-01-02T13:40:49.698" v="1545" actId="1036"/>
          <ac:spMkLst>
            <pc:docMk/>
            <pc:sldMk cId="3048491461" sldId="335"/>
            <ac:spMk id="6" creationId="{D45FF56A-E1C2-D187-871D-BE5400754396}"/>
          </ac:spMkLst>
        </pc:spChg>
      </pc:sldChg>
      <pc:sldChg chg="modSp mod">
        <pc:chgData name="Inki Hwang" userId="adb8f9c3c6923115" providerId="LiveId" clId="{7B00F7A6-B903-4E13-B517-FE76D87B1DDF}" dt="2025-01-02T13:44:20.964" v="1944" actId="207"/>
        <pc:sldMkLst>
          <pc:docMk/>
          <pc:sldMk cId="2839421797" sldId="337"/>
        </pc:sldMkLst>
        <pc:spChg chg="mod">
          <ac:chgData name="Inki Hwang" userId="adb8f9c3c6923115" providerId="LiveId" clId="{7B00F7A6-B903-4E13-B517-FE76D87B1DDF}" dt="2025-01-02T13:43:58.333" v="1933" actId="20577"/>
          <ac:spMkLst>
            <pc:docMk/>
            <pc:sldMk cId="2839421797" sldId="337"/>
            <ac:spMk id="27" creationId="{ED863E32-6720-1C7C-9707-702367F4BE70}"/>
          </ac:spMkLst>
        </pc:spChg>
        <pc:spChg chg="mod">
          <ac:chgData name="Inki Hwang" userId="adb8f9c3c6923115" providerId="LiveId" clId="{7B00F7A6-B903-4E13-B517-FE76D87B1DDF}" dt="2025-01-02T13:44:20.964" v="1944" actId="207"/>
          <ac:spMkLst>
            <pc:docMk/>
            <pc:sldMk cId="2839421797" sldId="337"/>
            <ac:spMk id="31" creationId="{7D60F109-7367-2FE0-2EDC-E5B317D19814}"/>
          </ac:spMkLst>
        </pc:spChg>
        <pc:spChg chg="mod">
          <ac:chgData name="Inki Hwang" userId="adb8f9c3c6923115" providerId="LiveId" clId="{7B00F7A6-B903-4E13-B517-FE76D87B1DDF}" dt="2025-01-02T13:44:20.964" v="1944" actId="207"/>
          <ac:spMkLst>
            <pc:docMk/>
            <pc:sldMk cId="2839421797" sldId="337"/>
            <ac:spMk id="32" creationId="{E8875B97-E043-DCE9-4433-0D7FEECA9964}"/>
          </ac:spMkLst>
        </pc:spChg>
        <pc:spChg chg="mod">
          <ac:chgData name="Inki Hwang" userId="adb8f9c3c6923115" providerId="LiveId" clId="{7B00F7A6-B903-4E13-B517-FE76D87B1DDF}" dt="2025-01-02T13:44:20.964" v="1944" actId="207"/>
          <ac:spMkLst>
            <pc:docMk/>
            <pc:sldMk cId="2839421797" sldId="337"/>
            <ac:spMk id="33" creationId="{697FC651-8BED-F88B-EF12-A2AC0F4B7D39}"/>
          </ac:spMkLst>
        </pc:spChg>
      </pc:sldChg>
      <pc:sldChg chg="new del">
        <pc:chgData name="Inki Hwang" userId="adb8f9c3c6923115" providerId="LiveId" clId="{7B00F7A6-B903-4E13-B517-FE76D87B1DDF}" dt="2025-01-02T13:21:33.015" v="1" actId="680"/>
        <pc:sldMkLst>
          <pc:docMk/>
          <pc:sldMk cId="269394156" sldId="338"/>
        </pc:sldMkLst>
      </pc:sldChg>
      <pc:sldChg chg="addSp delSp modSp add del mod">
        <pc:chgData name="Inki Hwang" userId="adb8f9c3c6923115" providerId="LiveId" clId="{7B00F7A6-B903-4E13-B517-FE76D87B1DDF}" dt="2025-01-02T13:27:34.870" v="202" actId="47"/>
        <pc:sldMkLst>
          <pc:docMk/>
          <pc:sldMk cId="374325567" sldId="338"/>
        </pc:sldMkLst>
        <pc:spChg chg="add del mod">
          <ac:chgData name="Inki Hwang" userId="adb8f9c3c6923115" providerId="LiveId" clId="{7B00F7A6-B903-4E13-B517-FE76D87B1DDF}" dt="2025-01-02T13:27:15.829" v="180" actId="21"/>
          <ac:spMkLst>
            <pc:docMk/>
            <pc:sldMk cId="374325567" sldId="338"/>
            <ac:spMk id="3" creationId="{7D5BAFC4-0F06-0995-3E7F-DBB23ABB3461}"/>
          </ac:spMkLst>
        </pc:spChg>
        <pc:spChg chg="mod">
          <ac:chgData name="Inki Hwang" userId="adb8f9c3c6923115" providerId="LiveId" clId="{7B00F7A6-B903-4E13-B517-FE76D87B1DDF}" dt="2025-01-02T13:25:23.101" v="22"/>
          <ac:spMkLst>
            <pc:docMk/>
            <pc:sldMk cId="374325567" sldId="338"/>
            <ac:spMk id="5" creationId="{ECC49357-A6B3-D067-6831-1DD55EDB3B6D}"/>
          </ac:spMkLst>
        </pc:spChg>
        <pc:spChg chg="del mod">
          <ac:chgData name="Inki Hwang" userId="adb8f9c3c6923115" providerId="LiveId" clId="{7B00F7A6-B903-4E13-B517-FE76D87B1DDF}" dt="2025-01-02T13:27:21.022" v="184"/>
          <ac:spMkLst>
            <pc:docMk/>
            <pc:sldMk cId="374325567" sldId="338"/>
            <ac:spMk id="108" creationId="{54889836-8799-3E79-F70D-683FDC7F6B8A}"/>
          </ac:spMkLst>
        </pc:spChg>
      </pc:sldChg>
      <pc:sldChg chg="addSp modSp add mod">
        <pc:chgData name="Inki Hwang" userId="adb8f9c3c6923115" providerId="LiveId" clId="{7B00F7A6-B903-4E13-B517-FE76D87B1DDF}" dt="2025-01-02T13:39:54.661" v="1503"/>
        <pc:sldMkLst>
          <pc:docMk/>
          <pc:sldMk cId="1510063253" sldId="339"/>
        </pc:sldMkLst>
        <pc:spChg chg="mod">
          <ac:chgData name="Inki Hwang" userId="adb8f9c3c6923115" providerId="LiveId" clId="{7B00F7A6-B903-4E13-B517-FE76D87B1DDF}" dt="2025-01-02T13:35:41.333" v="936" actId="2711"/>
          <ac:spMkLst>
            <pc:docMk/>
            <pc:sldMk cId="1510063253" sldId="339"/>
            <ac:spMk id="5" creationId="{25F70243-66A4-6C82-2043-3AAE6DA89AD9}"/>
          </ac:spMkLst>
        </pc:spChg>
        <pc:spChg chg="add mod">
          <ac:chgData name="Inki Hwang" userId="adb8f9c3c6923115" providerId="LiveId" clId="{7B00F7A6-B903-4E13-B517-FE76D87B1DDF}" dt="2025-01-02T13:35:41.333" v="936" actId="2711"/>
          <ac:spMkLst>
            <pc:docMk/>
            <pc:sldMk cId="1510063253" sldId="339"/>
            <ac:spMk id="10" creationId="{7D5BAFC4-0F06-0995-3E7F-DBB23ABB3461}"/>
          </ac:spMkLst>
        </pc:spChg>
        <pc:spChg chg="mod">
          <ac:chgData name="Inki Hwang" userId="adb8f9c3c6923115" providerId="LiveId" clId="{7B00F7A6-B903-4E13-B517-FE76D87B1DDF}" dt="2025-01-02T13:39:42.117" v="1492" actId="1036"/>
          <ac:spMkLst>
            <pc:docMk/>
            <pc:sldMk cId="1510063253" sldId="339"/>
            <ac:spMk id="87" creationId="{AC339D6F-E127-8AE6-376F-77E9ADE2FCD2}"/>
          </ac:spMkLst>
        </pc:spChg>
        <pc:spChg chg="mod">
          <ac:chgData name="Inki Hwang" userId="adb8f9c3c6923115" providerId="LiveId" clId="{7B00F7A6-B903-4E13-B517-FE76D87B1DDF}" dt="2025-01-02T13:39:54.661" v="1503"/>
          <ac:spMkLst>
            <pc:docMk/>
            <pc:sldMk cId="1510063253" sldId="339"/>
            <ac:spMk id="108" creationId="{F72C67D2-1CCB-1B19-1BC4-D951B074553B}"/>
          </ac:spMkLst>
        </pc:spChg>
        <pc:grpChg chg="mod">
          <ac:chgData name="Inki Hwang" userId="adb8f9c3c6923115" providerId="LiveId" clId="{7B00F7A6-B903-4E13-B517-FE76D87B1DDF}" dt="2025-01-02T13:35:41.333" v="936" actId="2711"/>
          <ac:grpSpMkLst>
            <pc:docMk/>
            <pc:sldMk cId="1510063253" sldId="339"/>
            <ac:grpSpMk id="9" creationId="{55C897FA-6F67-E7DF-E486-3644351DCC76}"/>
          </ac:grpSpMkLst>
        </pc:grpChg>
        <pc:grpChg chg="mod">
          <ac:chgData name="Inki Hwang" userId="adb8f9c3c6923115" providerId="LiveId" clId="{7B00F7A6-B903-4E13-B517-FE76D87B1DDF}" dt="2025-01-02T13:35:41.333" v="936" actId="2711"/>
          <ac:grpSpMkLst>
            <pc:docMk/>
            <pc:sldMk cId="1510063253" sldId="339"/>
            <ac:grpSpMk id="107" creationId="{731409F2-B1EC-3246-AF50-DF480B66318C}"/>
          </ac:grpSpMkLst>
        </pc:grpChg>
        <pc:cxnChg chg="mod">
          <ac:chgData name="Inki Hwang" userId="adb8f9c3c6923115" providerId="LiveId" clId="{7B00F7A6-B903-4E13-B517-FE76D87B1DDF}" dt="2025-01-02T13:39:42.117" v="1492" actId="1036"/>
          <ac:cxnSpMkLst>
            <pc:docMk/>
            <pc:sldMk cId="1510063253" sldId="339"/>
            <ac:cxnSpMk id="31" creationId="{636DB489-E5FD-80A2-8A04-5921A354705D}"/>
          </ac:cxnSpMkLst>
        </pc:cxnChg>
        <pc:cxnChg chg="mod">
          <ac:chgData name="Inki Hwang" userId="adb8f9c3c6923115" providerId="LiveId" clId="{7B00F7A6-B903-4E13-B517-FE76D87B1DDF}" dt="2025-01-02T13:39:42.117" v="1492" actId="1036"/>
          <ac:cxnSpMkLst>
            <pc:docMk/>
            <pc:sldMk cId="1510063253" sldId="339"/>
            <ac:cxnSpMk id="32" creationId="{1F0E0DB5-12B0-A3FD-9B31-306846F2E45F}"/>
          </ac:cxnSpMkLst>
        </pc:cxnChg>
      </pc:sldChg>
      <pc:sldChg chg="addSp delSp modSp add mod">
        <pc:chgData name="Inki Hwang" userId="adb8f9c3c6923115" providerId="LiveId" clId="{7B00F7A6-B903-4E13-B517-FE76D87B1DDF}" dt="2025-01-02T13:39:16.405" v="1486" actId="6549"/>
        <pc:sldMkLst>
          <pc:docMk/>
          <pc:sldMk cId="779119076" sldId="340"/>
        </pc:sldMkLst>
        <pc:spChg chg="mod">
          <ac:chgData name="Inki Hwang" userId="adb8f9c3c6923115" providerId="LiveId" clId="{7B00F7A6-B903-4E13-B517-FE76D87B1DDF}" dt="2025-01-02T13:29:55.473" v="550" actId="20577"/>
          <ac:spMkLst>
            <pc:docMk/>
            <pc:sldMk cId="779119076" sldId="340"/>
            <ac:spMk id="5" creationId="{9F59E713-202C-FCD4-F60C-89688D7CA481}"/>
          </ac:spMkLst>
        </pc:spChg>
        <pc:spChg chg="del mod">
          <ac:chgData name="Inki Hwang" userId="adb8f9c3c6923115" providerId="LiveId" clId="{7B00F7A6-B903-4E13-B517-FE76D87B1DDF}" dt="2025-01-02T13:28:31.410" v="214" actId="478"/>
          <ac:spMkLst>
            <pc:docMk/>
            <pc:sldMk cId="779119076" sldId="340"/>
            <ac:spMk id="10" creationId="{68A08737-23A2-C2B3-1868-1ADF41B8266C}"/>
          </ac:spMkLst>
        </pc:spChg>
        <pc:spChg chg="add del mod ord">
          <ac:chgData name="Inki Hwang" userId="adb8f9c3c6923115" providerId="LiveId" clId="{7B00F7A6-B903-4E13-B517-FE76D87B1DDF}" dt="2025-01-02T13:29:07.859" v="330" actId="6549"/>
          <ac:spMkLst>
            <pc:docMk/>
            <pc:sldMk cId="779119076" sldId="340"/>
            <ac:spMk id="11" creationId="{40B88664-78B2-81E1-BF8D-EDEF1F98409F}"/>
          </ac:spMkLst>
        </pc:spChg>
        <pc:spChg chg="mod">
          <ac:chgData name="Inki Hwang" userId="adb8f9c3c6923115" providerId="LiveId" clId="{7B00F7A6-B903-4E13-B517-FE76D87B1DDF}" dt="2025-01-02T13:39:16.405" v="1486" actId="6549"/>
          <ac:spMkLst>
            <pc:docMk/>
            <pc:sldMk cId="779119076" sldId="340"/>
            <ac:spMk id="108" creationId="{DA2B1214-BBDE-32AB-354E-F3334F5A608E}"/>
          </ac:spMkLst>
        </pc:spChg>
      </pc:sldChg>
      <pc:sldChg chg="addSp delSp modSp add mod">
        <pc:chgData name="Inki Hwang" userId="adb8f9c3c6923115" providerId="LiveId" clId="{7B00F7A6-B903-4E13-B517-FE76D87B1DDF}" dt="2025-01-02T13:53:31.547" v="2484" actId="1038"/>
        <pc:sldMkLst>
          <pc:docMk/>
          <pc:sldMk cId="3397561068" sldId="341"/>
        </pc:sldMkLst>
        <pc:spChg chg="mod">
          <ac:chgData name="Inki Hwang" userId="adb8f9c3c6923115" providerId="LiveId" clId="{7B00F7A6-B903-4E13-B517-FE76D87B1DDF}" dt="2025-01-02T13:48:45.811" v="2227" actId="20577"/>
          <ac:spMkLst>
            <pc:docMk/>
            <pc:sldMk cId="3397561068" sldId="341"/>
            <ac:spMk id="5" creationId="{5F8319E3-631B-E5B5-7F2D-D8C4EA517EBE}"/>
          </ac:spMkLst>
        </pc:spChg>
        <pc:spChg chg="add mod">
          <ac:chgData name="Inki Hwang" userId="adb8f9c3c6923115" providerId="LiveId" clId="{7B00F7A6-B903-4E13-B517-FE76D87B1DDF}" dt="2025-01-02T13:49:09.242" v="2232" actId="14100"/>
          <ac:spMkLst>
            <pc:docMk/>
            <pc:sldMk cId="3397561068" sldId="341"/>
            <ac:spMk id="8" creationId="{60B0B120-4406-3B08-4651-A5A13331C254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29" creationId="{83C266CB-36CF-FCF0-7BFA-D7DCEB619CB0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30" creationId="{9CCBE913-9760-1F87-C20A-DB0A9CD3F9D0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31" creationId="{1A25E407-6497-7524-AAEF-2DBB0C3749C3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32" creationId="{3DFB9F7B-800F-56AE-3E7E-A15BD4B9C957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33" creationId="{ED2D10F7-7FE3-306F-3103-5679C33C2925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35" creationId="{E0953C2C-A350-741C-2E9C-17D1590B4A87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36" creationId="{F7DFD913-7B52-E4A7-6587-2D1A512E0F90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37" creationId="{E2001613-93B4-BF2F-8157-09FE269D9CB1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38" creationId="{B718AD55-10A6-34E7-6890-9E6E9D56CC67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46" creationId="{59B7C007-B48D-53E8-2362-5EACA1916071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50" creationId="{B3819BCB-DA35-0F05-DDC7-86A3887D5432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51" creationId="{8A799289-C4A3-89DD-DBE0-D8590302DA7F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52" creationId="{085862E9-DABC-E088-D859-1D84A305761F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53" creationId="{210B1BFA-C5A9-E529-78B8-80F1CCB2837B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64" creationId="{81347650-AA7D-5C7B-B1A4-8DE9F36C3D93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65" creationId="{3BE5C8BD-BAE5-33D4-5FB6-C0243D9B5E35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66" creationId="{5E1438DC-ED22-7C61-8DE0-7B5C2A76AD8F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67" creationId="{4CF8FBCA-D9F8-FB4A-7524-A60ED2B0F34F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68" creationId="{75342749-A33D-C223-E9F4-B7E4C88E9425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73" creationId="{1E96211F-A03F-1CA0-992A-704EFD2A2084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74" creationId="{141FE4BF-2F4D-F0A9-8A7C-D295622DA7CB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75" creationId="{B681AB03-3915-51DA-95DC-78476A88AD40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76" creationId="{D8D60796-1CE5-65A5-92C2-F2FED719149B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77" creationId="{0F456409-D3CD-2403-5133-457AAB5C8141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81" creationId="{0D1440E9-EA6E-3B11-B413-09E6DDEEA149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82" creationId="{3B2D91B9-077F-2BAD-9089-B6878B91D136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83" creationId="{96329B88-4510-2722-A821-D45013E937E9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84" creationId="{5072D2B8-9A6D-9D09-0DE1-94ABC7B120FC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87" creationId="{A7D3C430-2EEF-426A-015E-19342B71BADC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88" creationId="{DDD5DD9B-A9F0-FFEC-3435-19A33EC12B9E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89" creationId="{A77B2D36-55BC-4F66-3A0D-4AD3C2DD1125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90" creationId="{10279967-CC9D-9CDD-A601-2792F0944571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91" creationId="{23CE7394-E9ED-E1D3-3177-615B032D8A41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95" creationId="{432F0C7B-7A53-F603-0278-74CCE3BC67E3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96" creationId="{95C118CA-7079-2C1D-4A06-C8D52B0A4AE2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97" creationId="{38A08C81-FA44-9870-DF16-0BC36D65F147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98" creationId="{C9A7C607-BDE9-C040-D68B-D8D7204FA9CA}"/>
          </ac:spMkLst>
        </pc:spChg>
        <pc:spChg chg="mod">
          <ac:chgData name="Inki Hwang" userId="adb8f9c3c6923115" providerId="LiveId" clId="{7B00F7A6-B903-4E13-B517-FE76D87B1DDF}" dt="2025-01-02T13:53:12.453" v="2478" actId="165"/>
          <ac:spMkLst>
            <pc:docMk/>
            <pc:sldMk cId="3397561068" sldId="341"/>
            <ac:spMk id="99" creationId="{91830665-FF1F-D3F6-AF58-66CE21D81588}"/>
          </ac:spMkLst>
        </pc:spChg>
        <pc:grpChg chg="del">
          <ac:chgData name="Inki Hwang" userId="adb8f9c3c6923115" providerId="LiveId" clId="{7B00F7A6-B903-4E13-B517-FE76D87B1DDF}" dt="2025-01-02T13:48:48.074" v="2228" actId="478"/>
          <ac:grpSpMkLst>
            <pc:docMk/>
            <pc:sldMk cId="3397561068" sldId="341"/>
            <ac:grpSpMk id="2" creationId="{0D10115D-2817-323E-5263-87AA7B217887}"/>
          </ac:grpSpMkLst>
        </pc:grpChg>
        <pc:grpChg chg="add del mod">
          <ac:chgData name="Inki Hwang" userId="adb8f9c3c6923115" providerId="LiveId" clId="{7B00F7A6-B903-4E13-B517-FE76D87B1DDF}" dt="2025-01-02T13:53:12.453" v="2478" actId="165"/>
          <ac:grpSpMkLst>
            <pc:docMk/>
            <pc:sldMk cId="3397561068" sldId="341"/>
            <ac:grpSpMk id="7" creationId="{9AC37818-95DA-66E2-9FDB-A9F63971AE75}"/>
          </ac:grpSpMkLst>
        </pc:grpChg>
        <pc:grpChg chg="mod topLvl">
          <ac:chgData name="Inki Hwang" userId="adb8f9c3c6923115" providerId="LiveId" clId="{7B00F7A6-B903-4E13-B517-FE76D87B1DDF}" dt="2025-01-02T13:53:12.453" v="2478" actId="165"/>
          <ac:grpSpMkLst>
            <pc:docMk/>
            <pc:sldMk cId="3397561068" sldId="341"/>
            <ac:grpSpMk id="28" creationId="{10B7D4FA-50E0-C357-4A41-B5E75D64AABF}"/>
          </ac:grpSpMkLst>
        </pc:grpChg>
        <pc:grpChg chg="mod topLvl">
          <ac:chgData name="Inki Hwang" userId="adb8f9c3c6923115" providerId="LiveId" clId="{7B00F7A6-B903-4E13-B517-FE76D87B1DDF}" dt="2025-01-02T13:53:12.453" v="2478" actId="165"/>
          <ac:grpSpMkLst>
            <pc:docMk/>
            <pc:sldMk cId="3397561068" sldId="341"/>
            <ac:grpSpMk id="45" creationId="{D637F39B-1C99-3AA2-6D92-582013C3F914}"/>
          </ac:grpSpMkLst>
        </pc:grpChg>
        <pc:grpChg chg="mod topLvl">
          <ac:chgData name="Inki Hwang" userId="adb8f9c3c6923115" providerId="LiveId" clId="{7B00F7A6-B903-4E13-B517-FE76D87B1DDF}" dt="2025-01-02T13:53:31.547" v="2484" actId="1038"/>
          <ac:grpSpMkLst>
            <pc:docMk/>
            <pc:sldMk cId="3397561068" sldId="341"/>
            <ac:grpSpMk id="63" creationId="{40D09E47-C1D9-D3CF-0B88-DC801149975D}"/>
          </ac:grpSpMkLst>
        </pc:grpChg>
        <pc:grpChg chg="mod topLvl">
          <ac:chgData name="Inki Hwang" userId="adb8f9c3c6923115" providerId="LiveId" clId="{7B00F7A6-B903-4E13-B517-FE76D87B1DDF}" dt="2025-01-02T13:53:12.453" v="2478" actId="165"/>
          <ac:grpSpMkLst>
            <pc:docMk/>
            <pc:sldMk cId="3397561068" sldId="341"/>
            <ac:grpSpMk id="72" creationId="{BD0F3F49-5FCC-2E40-4B0C-2BEDA85CF0B7}"/>
          </ac:grpSpMkLst>
        </pc:grpChg>
        <pc:grpChg chg="mod topLvl">
          <ac:chgData name="Inki Hwang" userId="adb8f9c3c6923115" providerId="LiveId" clId="{7B00F7A6-B903-4E13-B517-FE76D87B1DDF}" dt="2025-01-02T13:53:12.453" v="2478" actId="165"/>
          <ac:grpSpMkLst>
            <pc:docMk/>
            <pc:sldMk cId="3397561068" sldId="341"/>
            <ac:grpSpMk id="80" creationId="{3123D23A-DE17-6078-989E-F58C0ADAA731}"/>
          </ac:grpSpMkLst>
        </pc:grpChg>
        <pc:grpChg chg="mod topLvl">
          <ac:chgData name="Inki Hwang" userId="adb8f9c3c6923115" providerId="LiveId" clId="{7B00F7A6-B903-4E13-B517-FE76D87B1DDF}" dt="2025-01-02T13:53:12.453" v="2478" actId="165"/>
          <ac:grpSpMkLst>
            <pc:docMk/>
            <pc:sldMk cId="3397561068" sldId="341"/>
            <ac:grpSpMk id="86" creationId="{0606BC2A-3A29-0AF7-CECE-1415FD53F778}"/>
          </ac:grpSpMkLst>
        </pc:grpChg>
        <pc:grpChg chg="mod topLvl">
          <ac:chgData name="Inki Hwang" userId="adb8f9c3c6923115" providerId="LiveId" clId="{7B00F7A6-B903-4E13-B517-FE76D87B1DDF}" dt="2025-01-02T13:53:12.453" v="2478" actId="165"/>
          <ac:grpSpMkLst>
            <pc:docMk/>
            <pc:sldMk cId="3397561068" sldId="341"/>
            <ac:grpSpMk id="94" creationId="{4ACBDBAD-A178-642D-F486-F477C6BDDD4A}"/>
          </ac:grpSpMkLst>
        </pc:grpChg>
        <pc:grpChg chg="mod topLvl">
          <ac:chgData name="Inki Hwang" userId="adb8f9c3c6923115" providerId="LiveId" clId="{7B00F7A6-B903-4E13-B517-FE76D87B1DDF}" dt="2025-01-02T13:53:12.453" v="2478" actId="165"/>
          <ac:grpSpMkLst>
            <pc:docMk/>
            <pc:sldMk cId="3397561068" sldId="341"/>
            <ac:grpSpMk id="113" creationId="{E4DE8BCE-6843-D179-2399-CE32E3848BB8}"/>
          </ac:grpSpMkLst>
        </pc:grpChg>
        <pc:picChg chg="mod">
          <ac:chgData name="Inki Hwang" userId="adb8f9c3c6923115" providerId="LiveId" clId="{7B00F7A6-B903-4E13-B517-FE76D87B1DDF}" dt="2025-01-02T13:53:12.453" v="2478" actId="165"/>
          <ac:picMkLst>
            <pc:docMk/>
            <pc:sldMk cId="3397561068" sldId="341"/>
            <ac:picMk id="40" creationId="{AC51B0C9-7962-117E-5D60-ADF1C060E6A5}"/>
          </ac:picMkLst>
        </pc:picChg>
        <pc:picChg chg="mod">
          <ac:chgData name="Inki Hwang" userId="adb8f9c3c6923115" providerId="LiveId" clId="{7B00F7A6-B903-4E13-B517-FE76D87B1DDF}" dt="2025-01-02T13:53:12.453" v="2478" actId="165"/>
          <ac:picMkLst>
            <pc:docMk/>
            <pc:sldMk cId="3397561068" sldId="341"/>
            <ac:picMk id="85" creationId="{FACA73AF-C7AC-BC2A-7021-E073AE1A1DE0}"/>
          </ac:picMkLst>
        </pc:picChg>
        <pc:cxnChg chg="mod topLvl">
          <ac:chgData name="Inki Hwang" userId="adb8f9c3c6923115" providerId="LiveId" clId="{7B00F7A6-B903-4E13-B517-FE76D87B1DDF}" dt="2025-01-02T13:53:12.453" v="2478" actId="165"/>
          <ac:cxnSpMkLst>
            <pc:docMk/>
            <pc:sldMk cId="3397561068" sldId="341"/>
            <ac:cxnSpMk id="6" creationId="{FF90197F-1B1E-FA1A-796B-E9A8B6568F12}"/>
          </ac:cxnSpMkLst>
        </pc:cxnChg>
        <pc:cxnChg chg="mod topLvl">
          <ac:chgData name="Inki Hwang" userId="adb8f9c3c6923115" providerId="LiveId" clId="{7B00F7A6-B903-4E13-B517-FE76D87B1DDF}" dt="2025-01-02T13:53:12.453" v="2478" actId="165"/>
          <ac:cxnSpMkLst>
            <pc:docMk/>
            <pc:sldMk cId="3397561068" sldId="341"/>
            <ac:cxnSpMk id="9" creationId="{51E21ECB-675C-D5B2-09B0-0E8E0B92E413}"/>
          </ac:cxnSpMkLst>
        </pc:cxnChg>
        <pc:cxnChg chg="mod topLvl">
          <ac:chgData name="Inki Hwang" userId="adb8f9c3c6923115" providerId="LiveId" clId="{7B00F7A6-B903-4E13-B517-FE76D87B1DDF}" dt="2025-01-02T13:53:12.453" v="2478" actId="165"/>
          <ac:cxnSpMkLst>
            <pc:docMk/>
            <pc:sldMk cId="3397561068" sldId="341"/>
            <ac:cxnSpMk id="10" creationId="{CABDCE0E-4985-CAC3-0D3C-317C0C0D16EB}"/>
          </ac:cxnSpMkLst>
        </pc:cxnChg>
        <pc:cxnChg chg="mod topLvl">
          <ac:chgData name="Inki Hwang" userId="adb8f9c3c6923115" providerId="LiveId" clId="{7B00F7A6-B903-4E13-B517-FE76D87B1DDF}" dt="2025-01-02T13:53:12.453" v="2478" actId="165"/>
          <ac:cxnSpMkLst>
            <pc:docMk/>
            <pc:sldMk cId="3397561068" sldId="341"/>
            <ac:cxnSpMk id="12" creationId="{55D9343C-7D5C-0E22-91B6-682DD58E7291}"/>
          </ac:cxnSpMkLst>
        </pc:cxnChg>
        <pc:cxnChg chg="mod topLvl">
          <ac:chgData name="Inki Hwang" userId="adb8f9c3c6923115" providerId="LiveId" clId="{7B00F7A6-B903-4E13-B517-FE76D87B1DDF}" dt="2025-01-02T13:53:12.453" v="2478" actId="165"/>
          <ac:cxnSpMkLst>
            <pc:docMk/>
            <pc:sldMk cId="3397561068" sldId="341"/>
            <ac:cxnSpMk id="42" creationId="{6C8BBF1F-826D-2576-49E6-50861CFE527B}"/>
          </ac:cxnSpMkLst>
        </pc:cxnChg>
        <pc:cxnChg chg="mod topLvl">
          <ac:chgData name="Inki Hwang" userId="adb8f9c3c6923115" providerId="LiveId" clId="{7B00F7A6-B903-4E13-B517-FE76D87B1DDF}" dt="2025-01-02T13:53:31.547" v="2484" actId="1038"/>
          <ac:cxnSpMkLst>
            <pc:docMk/>
            <pc:sldMk cId="3397561068" sldId="341"/>
            <ac:cxnSpMk id="44" creationId="{7A1AB355-2BE8-87B1-47E6-63F9282994F4}"/>
          </ac:cxnSpMkLst>
        </pc:cxnChg>
        <pc:cxnChg chg="mod topLvl">
          <ac:chgData name="Inki Hwang" userId="adb8f9c3c6923115" providerId="LiveId" clId="{7B00F7A6-B903-4E13-B517-FE76D87B1DDF}" dt="2025-01-02T13:53:12.453" v="2478" actId="165"/>
          <ac:cxnSpMkLst>
            <pc:docMk/>
            <pc:sldMk cId="3397561068" sldId="341"/>
            <ac:cxnSpMk id="49" creationId="{E21D1A6E-E93C-C3CF-370D-AE30BF89225A}"/>
          </ac:cxnSpMkLst>
        </pc:cxnChg>
        <pc:cxnChg chg="mod topLvl">
          <ac:chgData name="Inki Hwang" userId="adb8f9c3c6923115" providerId="LiveId" clId="{7B00F7A6-B903-4E13-B517-FE76D87B1DDF}" dt="2025-01-02T13:53:31.547" v="2484" actId="1038"/>
          <ac:cxnSpMkLst>
            <pc:docMk/>
            <pc:sldMk cId="3397561068" sldId="341"/>
            <ac:cxnSpMk id="106" creationId="{4413F6E7-CE0A-4949-C780-54D9F62081D3}"/>
          </ac:cxnSpMkLst>
        </pc:cxnChg>
        <pc:cxnChg chg="mod topLvl">
          <ac:chgData name="Inki Hwang" userId="adb8f9c3c6923115" providerId="LiveId" clId="{7B00F7A6-B903-4E13-B517-FE76D87B1DDF}" dt="2025-01-02T13:53:12.453" v="2478" actId="165"/>
          <ac:cxnSpMkLst>
            <pc:docMk/>
            <pc:sldMk cId="3397561068" sldId="341"/>
            <ac:cxnSpMk id="109" creationId="{9379D501-D586-F6B4-8995-1F9FE78D88E7}"/>
          </ac:cxnSpMkLst>
        </pc:cxnChg>
      </pc:sldChg>
      <pc:sldChg chg="addSp delSp modSp add mod">
        <pc:chgData name="Inki Hwang" userId="adb8f9c3c6923115" providerId="LiveId" clId="{7B00F7A6-B903-4E13-B517-FE76D87B1DDF}" dt="2025-01-02T14:17:39.050" v="3511" actId="1076"/>
        <pc:sldMkLst>
          <pc:docMk/>
          <pc:sldMk cId="1154294383" sldId="342"/>
        </pc:sldMkLst>
        <pc:spChg chg="add mod">
          <ac:chgData name="Inki Hwang" userId="adb8f9c3c6923115" providerId="LiveId" clId="{7B00F7A6-B903-4E13-B517-FE76D87B1DDF}" dt="2025-01-02T13:53:02.443" v="2477"/>
          <ac:spMkLst>
            <pc:docMk/>
            <pc:sldMk cId="1154294383" sldId="342"/>
            <ac:spMk id="3" creationId="{A49953FD-CEB5-9D84-0AF2-864DE68C11C6}"/>
          </ac:spMkLst>
        </pc:spChg>
        <pc:spChg chg="mod">
          <ac:chgData name="Inki Hwang" userId="adb8f9c3c6923115" providerId="LiveId" clId="{7B00F7A6-B903-4E13-B517-FE76D87B1DDF}" dt="2025-01-02T13:52:46.212" v="2475" actId="20577"/>
          <ac:spMkLst>
            <pc:docMk/>
            <pc:sldMk cId="1154294383" sldId="342"/>
            <ac:spMk id="5" creationId="{27775C87-3747-EED0-C242-DB966EE7DC3F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6" creationId="{BC34820B-4F6E-AC43-DA46-101971C92766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7" creationId="{AE291D1B-60A7-69CB-5222-63491C43EF64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8" creationId="{2B9EB780-5532-8EB1-31FF-F17E995A6721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9" creationId="{39FA4778-A94B-44EC-6B44-834AE8701CA5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12" creationId="{92ECC946-8670-F999-6B06-61A8A87B0C02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13" creationId="{69558813-3128-82FA-7304-1CBB1DD88E0B}"/>
          </ac:spMkLst>
        </pc:spChg>
        <pc:spChg chg="mod">
          <ac:chgData name="Inki Hwang" userId="adb8f9c3c6923115" providerId="LiveId" clId="{7B00F7A6-B903-4E13-B517-FE76D87B1DDF}" dt="2025-01-02T13:55:10.326" v="2516" actId="20577"/>
          <ac:spMkLst>
            <pc:docMk/>
            <pc:sldMk cId="1154294383" sldId="342"/>
            <ac:spMk id="14" creationId="{901C3139-0764-1DC8-FAC8-AE9FF0EF6205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15" creationId="{F112BE97-3820-3167-B5F1-AE5024F093B7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16" creationId="{C1F03D9E-E1CF-C07B-0146-1D920A3F30B0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17" creationId="{0FBE1257-3E99-863A-B8CA-E42B18FC3D62}"/>
          </ac:spMkLst>
        </pc:spChg>
        <pc:spChg chg="mod">
          <ac:chgData name="Inki Hwang" userId="adb8f9c3c6923115" providerId="LiveId" clId="{7B00F7A6-B903-4E13-B517-FE76D87B1DDF}" dt="2025-01-02T13:56:00.451" v="2697" actId="20577"/>
          <ac:spMkLst>
            <pc:docMk/>
            <pc:sldMk cId="1154294383" sldId="342"/>
            <ac:spMk id="19" creationId="{7759DEF2-464E-370C-53D3-4CCDAC6C8E41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25" creationId="{10BF989D-C35A-D717-6171-275CC92736D1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26" creationId="{CBDAA3F9-8C5B-4509-931D-48787B98BFCA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27" creationId="{ED267EA8-5DBD-4964-2CFD-16210AA2D8FA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28" creationId="{7C81B643-594D-39A0-5B8A-71146DBEB2F4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29" creationId="{D1CBA2AD-7881-F0E5-1296-BE214045ED21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34" creationId="{7B27A6CE-3260-93B4-F0B3-94A277DA8F08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35" creationId="{ABF0A050-99A4-9B3E-1D33-4F4BDCD856A3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36" creationId="{84CD5F09-81B8-0D7D-4EF9-D57F184FA38C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37" creationId="{F72EED84-BF09-D643-D626-926763A4B838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38" creationId="{E31048A7-CA2B-DA6E-E4DA-7B75FBB26E02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44" creationId="{0022B290-8122-30EA-0DDD-02EE852352EF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45" creationId="{B916126E-53D0-2E56-2F6B-F438FB193AB9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46" creationId="{5298E968-364B-0FEC-1822-2E424FD077A6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47" creationId="{AD8BE875-7ED4-7E97-99A6-4E9499AF3A9B}"/>
          </ac:spMkLst>
        </pc:spChg>
        <pc:spChg chg="mod">
          <ac:chgData name="Inki Hwang" userId="adb8f9c3c6923115" providerId="LiveId" clId="{7B00F7A6-B903-4E13-B517-FE76D87B1DDF}" dt="2025-01-02T14:17:39.050" v="3511" actId="1076"/>
          <ac:spMkLst>
            <pc:docMk/>
            <pc:sldMk cId="1154294383" sldId="342"/>
            <ac:spMk id="48" creationId="{953219AC-3BC8-8C1E-F0C0-3F7C562ADC69}"/>
          </ac:spMkLst>
        </pc:spChg>
        <pc:spChg chg="add mod">
          <ac:chgData name="Inki Hwang" userId="adb8f9c3c6923115" providerId="LiveId" clId="{7B00F7A6-B903-4E13-B517-FE76D87B1DDF}" dt="2025-01-02T13:55:47.372" v="2668"/>
          <ac:spMkLst>
            <pc:docMk/>
            <pc:sldMk cId="1154294383" sldId="342"/>
            <ac:spMk id="52" creationId="{3F15575A-DCAE-880C-BCE6-4825089674E6}"/>
          </ac:spMkLst>
        </pc:spChg>
        <pc:spChg chg="add mod">
          <ac:chgData name="Inki Hwang" userId="adb8f9c3c6923115" providerId="LiveId" clId="{7B00F7A6-B903-4E13-B517-FE76D87B1DDF}" dt="2025-01-02T13:56:06.965" v="2698"/>
          <ac:spMkLst>
            <pc:docMk/>
            <pc:sldMk cId="1154294383" sldId="342"/>
            <ac:spMk id="53" creationId="{3CDE58DA-F02E-1D9F-FBAB-D3257337FDCE}"/>
          </ac:spMkLst>
        </pc:spChg>
        <pc:spChg chg="add mod">
          <ac:chgData name="Inki Hwang" userId="adb8f9c3c6923115" providerId="LiveId" clId="{7B00F7A6-B903-4E13-B517-FE76D87B1DDF}" dt="2025-01-02T13:56:06.965" v="2698"/>
          <ac:spMkLst>
            <pc:docMk/>
            <pc:sldMk cId="1154294383" sldId="342"/>
            <ac:spMk id="54" creationId="{5C3E357C-C890-A9E4-F71A-195324B4A348}"/>
          </ac:spMkLst>
        </pc:spChg>
        <pc:spChg chg="mod">
          <ac:chgData name="Inki Hwang" userId="adb8f9c3c6923115" providerId="LiveId" clId="{7B00F7A6-B903-4E13-B517-FE76D87B1DDF}" dt="2025-01-02T13:56:14.435" v="2700"/>
          <ac:spMkLst>
            <pc:docMk/>
            <pc:sldMk cId="1154294383" sldId="342"/>
            <ac:spMk id="56" creationId="{5F3D2333-EF41-B726-93DA-8149BA3EBBCA}"/>
          </ac:spMkLst>
        </pc:spChg>
        <pc:spChg chg="mod">
          <ac:chgData name="Inki Hwang" userId="adb8f9c3c6923115" providerId="LiveId" clId="{7B00F7A6-B903-4E13-B517-FE76D87B1DDF}" dt="2025-01-02T13:58:37.448" v="3167"/>
          <ac:spMkLst>
            <pc:docMk/>
            <pc:sldMk cId="1154294383" sldId="342"/>
            <ac:spMk id="57" creationId="{AD905029-E8F1-9F9F-F581-453FC0A95C36}"/>
          </ac:spMkLst>
        </pc:spChg>
        <pc:spChg chg="mod">
          <ac:chgData name="Inki Hwang" userId="adb8f9c3c6923115" providerId="LiveId" clId="{7B00F7A6-B903-4E13-B517-FE76D87B1DDF}" dt="2025-01-02T13:56:30.414" v="2789"/>
          <ac:spMkLst>
            <pc:docMk/>
            <pc:sldMk cId="1154294383" sldId="342"/>
            <ac:spMk id="58" creationId="{74D0ED00-A355-BABD-220C-CF17021611E3}"/>
          </ac:spMkLst>
        </pc:spChg>
        <pc:grpChg chg="add mod">
          <ac:chgData name="Inki Hwang" userId="adb8f9c3c6923115" providerId="LiveId" clId="{7B00F7A6-B903-4E13-B517-FE76D87B1DDF}" dt="2025-01-02T14:17:39.050" v="3511" actId="1076"/>
          <ac:grpSpMkLst>
            <pc:docMk/>
            <pc:sldMk cId="1154294383" sldId="342"/>
            <ac:grpSpMk id="4" creationId="{7475751D-0A76-AEB0-69EE-1130ED0575B9}"/>
          </ac:grpSpMkLst>
        </pc:grpChg>
        <pc:grpChg chg="add mod">
          <ac:chgData name="Inki Hwang" userId="adb8f9c3c6923115" providerId="LiveId" clId="{7B00F7A6-B903-4E13-B517-FE76D87B1DDF}" dt="2025-01-02T14:17:39.050" v="3511" actId="1076"/>
          <ac:grpSpMkLst>
            <pc:docMk/>
            <pc:sldMk cId="1154294383" sldId="342"/>
            <ac:grpSpMk id="11" creationId="{27172076-7CC3-6AC2-ABB2-F8BEE917D93B}"/>
          </ac:grpSpMkLst>
        </pc:grpChg>
        <pc:grpChg chg="del mod">
          <ac:chgData name="Inki Hwang" userId="adb8f9c3c6923115" providerId="LiveId" clId="{7B00F7A6-B903-4E13-B517-FE76D87B1DDF}" dt="2025-01-02T13:56:10.190" v="2699" actId="478"/>
          <ac:grpSpMkLst>
            <pc:docMk/>
            <pc:sldMk cId="1154294383" sldId="342"/>
            <ac:grpSpMk id="21" creationId="{AD67AF16-B903-20D8-41C3-7F6DA3A7308B}"/>
          </ac:grpSpMkLst>
        </pc:grpChg>
        <pc:grpChg chg="add mod">
          <ac:chgData name="Inki Hwang" userId="adb8f9c3c6923115" providerId="LiveId" clId="{7B00F7A6-B903-4E13-B517-FE76D87B1DDF}" dt="2025-01-02T14:17:39.050" v="3511" actId="1076"/>
          <ac:grpSpMkLst>
            <pc:docMk/>
            <pc:sldMk cId="1154294383" sldId="342"/>
            <ac:grpSpMk id="24" creationId="{6F918224-2B70-89F3-601F-43C0382EA615}"/>
          </ac:grpSpMkLst>
        </pc:grpChg>
        <pc:grpChg chg="add mod">
          <ac:chgData name="Inki Hwang" userId="adb8f9c3c6923115" providerId="LiveId" clId="{7B00F7A6-B903-4E13-B517-FE76D87B1DDF}" dt="2025-01-02T14:17:39.050" v="3511" actId="1076"/>
          <ac:grpSpMkLst>
            <pc:docMk/>
            <pc:sldMk cId="1154294383" sldId="342"/>
            <ac:grpSpMk id="33" creationId="{701EA367-6838-C976-86C8-669DCCEED53C}"/>
          </ac:grpSpMkLst>
        </pc:grpChg>
        <pc:grpChg chg="add mod">
          <ac:chgData name="Inki Hwang" userId="adb8f9c3c6923115" providerId="LiveId" clId="{7B00F7A6-B903-4E13-B517-FE76D87B1DDF}" dt="2025-01-02T14:17:39.050" v="3511" actId="1076"/>
          <ac:grpSpMkLst>
            <pc:docMk/>
            <pc:sldMk cId="1154294383" sldId="342"/>
            <ac:grpSpMk id="43" creationId="{97307410-797D-FD4F-43AE-A0D14804B2C3}"/>
          </ac:grpSpMkLst>
        </pc:grpChg>
        <pc:grpChg chg="add mod">
          <ac:chgData name="Inki Hwang" userId="adb8f9c3c6923115" providerId="LiveId" clId="{7B00F7A6-B903-4E13-B517-FE76D87B1DDF}" dt="2025-01-02T13:56:18.970" v="2702" actId="14100"/>
          <ac:grpSpMkLst>
            <pc:docMk/>
            <pc:sldMk cId="1154294383" sldId="342"/>
            <ac:grpSpMk id="55" creationId="{3B1C9F1E-C7D4-794A-C0EF-6C386A07CC79}"/>
          </ac:grpSpMkLst>
        </pc:grpChg>
        <pc:picChg chg="mod">
          <ac:chgData name="Inki Hwang" userId="adb8f9c3c6923115" providerId="LiveId" clId="{7B00F7A6-B903-4E13-B517-FE76D87B1DDF}" dt="2025-01-02T14:17:39.050" v="3511" actId="1076"/>
          <ac:picMkLst>
            <pc:docMk/>
            <pc:sldMk cId="1154294383" sldId="342"/>
            <ac:picMk id="10" creationId="{9E5A28D6-9685-A3E4-570E-68469BA4C5D8}"/>
          </ac:picMkLst>
        </pc:picChg>
        <pc:picChg chg="del">
          <ac:chgData name="Inki Hwang" userId="adb8f9c3c6923115" providerId="LiveId" clId="{7B00F7A6-B903-4E13-B517-FE76D87B1DDF}" dt="2025-01-02T13:52:49.253" v="2476" actId="478"/>
          <ac:picMkLst>
            <pc:docMk/>
            <pc:sldMk cId="1154294383" sldId="342"/>
            <ac:picMk id="20" creationId="{730B1939-F0E8-C41A-E680-74FC7640A86C}"/>
          </ac:picMkLst>
        </pc:picChg>
        <pc:cxnChg chg="add mod">
          <ac:chgData name="Inki Hwang" userId="adb8f9c3c6923115" providerId="LiveId" clId="{7B00F7A6-B903-4E13-B517-FE76D87B1DDF}" dt="2025-01-02T14:17:39.050" v="3511" actId="1076"/>
          <ac:cxnSpMkLst>
            <pc:docMk/>
            <pc:sldMk cId="1154294383" sldId="342"/>
            <ac:cxnSpMk id="18" creationId="{29EF7FC8-AE58-9EB8-7D39-175D4ECCED02}"/>
          </ac:cxnSpMkLst>
        </pc:cxnChg>
        <pc:cxnChg chg="add mod">
          <ac:chgData name="Inki Hwang" userId="adb8f9c3c6923115" providerId="LiveId" clId="{7B00F7A6-B903-4E13-B517-FE76D87B1DDF}" dt="2025-01-02T14:17:39.050" v="3511" actId="1076"/>
          <ac:cxnSpMkLst>
            <pc:docMk/>
            <pc:sldMk cId="1154294383" sldId="342"/>
            <ac:cxnSpMk id="30" creationId="{D98A7BFF-DC32-BF56-0024-5DB62A232AAC}"/>
          </ac:cxnSpMkLst>
        </pc:cxnChg>
        <pc:cxnChg chg="add mod">
          <ac:chgData name="Inki Hwang" userId="adb8f9c3c6923115" providerId="LiveId" clId="{7B00F7A6-B903-4E13-B517-FE76D87B1DDF}" dt="2025-01-02T14:17:39.050" v="3511" actId="1076"/>
          <ac:cxnSpMkLst>
            <pc:docMk/>
            <pc:sldMk cId="1154294383" sldId="342"/>
            <ac:cxnSpMk id="40" creationId="{36BED7A4-AF2C-B903-B13E-010F3808FE46}"/>
          </ac:cxnSpMkLst>
        </pc:cxnChg>
        <pc:cxnChg chg="add mod">
          <ac:chgData name="Inki Hwang" userId="adb8f9c3c6923115" providerId="LiveId" clId="{7B00F7A6-B903-4E13-B517-FE76D87B1DDF}" dt="2025-01-02T14:17:39.050" v="3511" actId="1076"/>
          <ac:cxnSpMkLst>
            <pc:docMk/>
            <pc:sldMk cId="1154294383" sldId="342"/>
            <ac:cxnSpMk id="49" creationId="{BC5318CE-7DD3-BCB8-A3C9-86305DA02B38}"/>
          </ac:cxnSpMkLst>
        </pc:cxnChg>
      </pc:sldChg>
      <pc:sldChg chg="addSp delSp modSp add mod">
        <pc:chgData name="Inki Hwang" userId="adb8f9c3c6923115" providerId="LiveId" clId="{7B00F7A6-B903-4E13-B517-FE76D87B1DDF}" dt="2025-01-02T14:02:17.571" v="3503"/>
        <pc:sldMkLst>
          <pc:docMk/>
          <pc:sldMk cId="4132427880" sldId="343"/>
        </pc:sldMkLst>
        <pc:spChg chg="mod">
          <ac:chgData name="Inki Hwang" userId="adb8f9c3c6923115" providerId="LiveId" clId="{7B00F7A6-B903-4E13-B517-FE76D87B1DDF}" dt="2025-01-02T14:01:06.501" v="3251"/>
          <ac:spMkLst>
            <pc:docMk/>
            <pc:sldMk cId="4132427880" sldId="343"/>
            <ac:spMk id="2" creationId="{1819A361-678B-B9ED-A22F-5E43B549D1A6}"/>
          </ac:spMkLst>
        </pc:spChg>
        <pc:spChg chg="mod">
          <ac:chgData name="Inki Hwang" userId="adb8f9c3c6923115" providerId="LiveId" clId="{7B00F7A6-B903-4E13-B517-FE76D87B1DDF}" dt="2025-01-02T14:00:45.561" v="3182" actId="20577"/>
          <ac:spMkLst>
            <pc:docMk/>
            <pc:sldMk cId="4132427880" sldId="343"/>
            <ac:spMk id="5" creationId="{D7F8E3B4-F577-B579-0684-07EB512DCC07}"/>
          </ac:spMkLst>
        </pc:spChg>
        <pc:spChg chg="mod">
          <ac:chgData name="Inki Hwang" userId="adb8f9c3c6923115" providerId="LiveId" clId="{7B00F7A6-B903-4E13-B517-FE76D87B1DDF}" dt="2025-01-02T14:02:17.571" v="3503"/>
          <ac:spMkLst>
            <pc:docMk/>
            <pc:sldMk cId="4132427880" sldId="343"/>
            <ac:spMk id="14" creationId="{4609F494-9225-BCBF-E609-0517E58B2D24}"/>
          </ac:spMkLst>
        </pc:spChg>
        <pc:spChg chg="mod">
          <ac:chgData name="Inki Hwang" userId="adb8f9c3c6923115" providerId="LiveId" clId="{7B00F7A6-B903-4E13-B517-FE76D87B1DDF}" dt="2025-01-02T14:01:06.501" v="3251"/>
          <ac:spMkLst>
            <pc:docMk/>
            <pc:sldMk cId="4132427880" sldId="343"/>
            <ac:spMk id="19" creationId="{4D354FB8-7DDF-A969-6DAA-FF210B762ACD}"/>
          </ac:spMkLst>
        </pc:spChg>
        <pc:grpChg chg="mod">
          <ac:chgData name="Inki Hwang" userId="adb8f9c3c6923115" providerId="LiveId" clId="{7B00F7A6-B903-4E13-B517-FE76D87B1DDF}" dt="2025-01-02T14:01:06.501" v="3251"/>
          <ac:grpSpMkLst>
            <pc:docMk/>
            <pc:sldMk cId="4132427880" sldId="343"/>
            <ac:grpSpMk id="32" creationId="{62AF03C3-F544-F991-B996-56866980CB7C}"/>
          </ac:grpSpMkLst>
        </pc:grpChg>
        <pc:picChg chg="add mod">
          <ac:chgData name="Inki Hwang" userId="adb8f9c3c6923115" providerId="LiveId" clId="{7B00F7A6-B903-4E13-B517-FE76D87B1DDF}" dt="2025-01-02T14:00:36.300" v="3174" actId="1076"/>
          <ac:picMkLst>
            <pc:docMk/>
            <pc:sldMk cId="4132427880" sldId="343"/>
            <ac:picMk id="4" creationId="{8BDCA119-956F-EA2E-A803-CD4F3D8A9A64}"/>
          </ac:picMkLst>
        </pc:picChg>
        <pc:picChg chg="del">
          <ac:chgData name="Inki Hwang" userId="adb8f9c3c6923115" providerId="LiveId" clId="{7B00F7A6-B903-4E13-B517-FE76D87B1DDF}" dt="2025-01-02T14:00:15.934" v="3169" actId="478"/>
          <ac:picMkLst>
            <pc:docMk/>
            <pc:sldMk cId="4132427880" sldId="343"/>
            <ac:picMk id="31" creationId="{46691B5C-E74C-96F9-0784-A0F24AB2512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jpeg>
</file>

<file path=ppt/media/image22.jpeg>
</file>

<file path=ppt/media/image23.jpeg>
</file>

<file path=ppt/media/image24.jp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C527927F-7519-46E4-89E3-EA98E4E9F38A}" type="datetime1">
              <a:rPr lang="ko-KR" altLang="en-US"/>
              <a:pPr lvl="0">
                <a:defRPr/>
              </a:pPr>
              <a:t>2025-01-03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A76E6F77-5CC1-4883-A970-ED07636BAF4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B520F-81A6-FA37-9C0C-69043BD28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FBF6525-16FF-3A01-2525-4C34F07CE66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473D589-6943-5A1E-F1E9-39586F33D6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8834C7-8651-0591-BCD4-5AFE380BA5B9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76094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A58C7-7E0B-C199-2016-D62A44F9E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6F36007-8E46-83DA-EC1B-7EEFC684057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416A4EA-F699-87CA-4F44-AA8A04462F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BD3328-CB0D-0D3C-EB1A-94B66723EDC8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30235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349C95-0217-8DE2-CC49-A1D9714C6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DA669A5-F440-66A2-0FF2-D86DF938087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4A95524-AB85-9E7D-713A-9EA63634F7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BAA54F-6394-69B3-93EE-62FDDC2B9C94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6180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E6A7A-0705-1EE8-347B-6FEED71A4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893433A-46DF-E6AE-E9C3-19A4F7FCBE8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B40D10A-195C-859F-AEC8-E25D996349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085681-EDDC-DF63-D6C1-0E3E6212FA34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04436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C4D6E-C518-546C-770C-BC4BC0BE1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75077B2-6B91-5BFA-AC2F-540E70D2D13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5A170C8-EE1F-9C5D-A23F-1939E5889C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F9972A-98E5-F3C8-67C0-AD155C4303AD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41113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38DA87-74B5-DBE9-173B-85696D853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BF8EC82-662F-FAAA-2451-F7477DE1A74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61CE308-3375-4723-77B5-47A7190DAC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2FC6BC3-FD92-677D-C586-EEBDDD877745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71658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4BE6D5-3467-AF64-FE81-0D4AD724D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4209531-3A56-D531-39CA-9F6AEE6422F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D0BEF2F-1A9C-6725-1F39-8F6493DA1B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152856-2966-8F62-B788-6F52B06979DE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0095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FA3039-AFF1-0CCA-1DCF-5F36A4DA6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1ABA811-0A0D-151C-3AA1-C0BBC1FF0A1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50EB487-F1FF-004E-80D1-FD87B5693D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EDBDCE-AAEB-9994-4F13-EB029B95500C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64583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BE66F-438E-0CDF-CDE5-8BC7A1FFB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D3E0C9B-E57D-0D1E-7D04-5A75B991909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8840204-2B7A-AB20-4596-005CAEBD53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224592-76E3-2A02-2A7E-1BCE90312FF9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56161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D219D-FF65-94B4-B751-2203939D9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BB924D6-4D71-16A0-57A9-FA80C1FA435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C35C41D-DDEA-0485-09EF-94CA7F95EF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0BA317-8B47-CEEE-57EC-BBE26906B4B5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7471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26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26B82-487D-2963-D03C-1259596D4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E9FF413-2451-D2F5-82A2-EDAB939F0E5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2262D16-252D-BB70-8E18-032E331909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AA4C01-94F5-F7CC-6EDD-9B254CBBC1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4754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98B62-543E-7E0A-4074-0CB4F4B61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FF880D3-CF53-A303-B79D-C66FA6878F0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A4A3EE7-D299-107E-D1E7-FF5AB30515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E8FAF5-83DE-7CC3-4489-6DA987CC64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23943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D6AE6-F118-D5F9-3A84-CDD8609EC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64EF6B6-887C-E786-B777-0D68D62A312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3EB7DA-BCFE-405D-B01B-B0F817D77E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6F2455-2F54-6CDF-FECD-0E5AA56EA7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50487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4E515-84DE-58BE-81AC-7F41C9EA9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FB0DFE2-F517-3FCF-1BB0-7A720C7728B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8C4D891-C959-1927-EE99-76171088F0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EBCDA6-4A1B-20A2-1822-C7068BCCA1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25771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07FAB-A6CC-A672-9C93-D735B0D4F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36CBAFE-3528-3C0A-FC4C-E869AB3603D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D3ECA80-73FB-F677-A3D8-DAE6B86C17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BB6FBD-E00C-FC4D-9851-FD64F36C25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04989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74280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E3D91-4570-001E-366D-0B3D2B8B47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B0B3D79-0CBF-9E32-384B-B7276E87BEC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F44FFE9-2B7E-E68A-2A64-B9BD3E3C9E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454375-0C5A-4DC4-7BAF-732D33C1CA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23209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93CF3-07D1-2E4E-8BA3-732EBB558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A628F08-82B2-FE26-1D16-DEA79D7B494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2A2E620-9D17-9007-8D43-82F5B786AD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8B6A16-29F0-AA5D-80A5-BCDFEE82B3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37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53831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133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2283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16616-EAE8-7FD6-770F-07438874F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8E23BB7-0654-B2C4-FD0E-BAA6E83BC23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3F643D1-DFF5-2520-A26D-54E81B1844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9420C5-9FD9-1DFC-6E94-D4B144A62754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0476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16306C-DF33-4CAF-2871-65F74A969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5F7BAD3-B6FF-8071-1213-579317E15FB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22BC02E-8DD9-0367-AAE4-BE2472B4D2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7A3A9D-7934-D467-CBB6-D2DF16CD49DB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48408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0BAEA-908C-B53E-9120-921EB46B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ACF461E-D087-CA34-C70B-9F6FEC99C0D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043E76C-91D2-6C64-01F6-D3A196BC6F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5FACEE-C4C8-2CA5-D87D-569F12D30996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9813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76E6F77-5CC1-4883-A970-ED07636BAF43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D2F9A-B30B-99F6-B915-9D1CBB60E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8D4F8B2-C94B-854E-19A3-109EDB67EC9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25CF37D-3C20-9A1F-1A56-1768F5675E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5A9DB1-34D6-4E82-BEA9-4C4A0C93AF97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6091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32673-4766-841F-5DA7-7CACCA277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B817D74-AA0B-EC0D-FAE5-A645E8FB953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710B574-F12A-2F57-CFA5-D173B8FB70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  <a:defRPr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6B5FD7-DDA7-8C1D-26D9-7C547B82CD0A}"/>
              </a:ext>
            </a:extLst>
          </p:cNvPr>
          <p:cNvSpPr txBox="1">
            <a:spLocks noGrp="1"/>
          </p:cNvSpPr>
          <p:nvPr>
            <p:ph type="sldNum" idx="5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>
              <a:buFontTx/>
              <a:buNone/>
              <a:defRPr/>
            </a:pPr>
            <a:fld id="{B9320F77-B9A0-41C5-862A-B4B631284C64}" type="slidenum">
              <a:rPr lang="en-US" altLang="en-US"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8156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0" y="-2"/>
            <a:ext cx="12191999" cy="6858002"/>
            <a:chOff x="0" y="-2"/>
            <a:chExt cx="9144000" cy="6858002"/>
          </a:xfrm>
        </p:grpSpPr>
        <p:sp>
          <p:nvSpPr>
            <p:cNvPr id="8" name="직사각형 7"/>
            <p:cNvSpPr/>
            <p:nvPr/>
          </p:nvSpPr>
          <p:spPr>
            <a:xfrm>
              <a:off x="7858148" y="-2"/>
              <a:ext cx="1285852" cy="6858001"/>
            </a:xfrm>
            <a:prstGeom prst="rect">
              <a:avLst/>
            </a:pr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0" y="4500492"/>
              <a:ext cx="9093207" cy="787297"/>
              <a:chOff x="0" y="-1357346"/>
              <a:chExt cx="9144000" cy="1044575"/>
            </a:xfrm>
            <a:solidFill>
              <a:schemeClr val="bg1">
                <a:lumMod val="95000"/>
              </a:schemeClr>
            </a:solidFill>
          </p:grpSpPr>
          <p:sp>
            <p:nvSpPr>
              <p:cNvPr id="14" name="자유형: 도형 13"/>
              <p:cNvSpPr/>
              <p:nvPr/>
            </p:nvSpPr>
            <p:spPr>
              <a:xfrm>
                <a:off x="63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5" name="자유형: 도형 14"/>
              <p:cNvSpPr/>
              <p:nvPr/>
            </p:nvSpPr>
            <p:spPr>
              <a:xfrm>
                <a:off x="0" y="-1350996"/>
                <a:ext cx="120650" cy="120650"/>
              </a:xfrm>
              <a:custGeom>
                <a:avLst/>
                <a:gdLst/>
                <a:ahLst/>
                <a:cxnLst>
                  <a:cxn ang="0">
                    <a:pos x="4" y="0"/>
                  </a:cxn>
                  <a:cxn ang="0">
                    <a:pos x="0" y="4"/>
                  </a:cxn>
                  <a:cxn ang="0">
                    <a:pos x="0" y="76"/>
                  </a:cxn>
                  <a:cxn ang="0">
                    <a:pos x="76" y="0"/>
                  </a:cxn>
                  <a:cxn ang="0">
                    <a:pos x="4" y="0"/>
                  </a:cxn>
                </a:cxnLst>
                <a:rect l="0" t="0" r="r" b="b"/>
                <a:pathLst>
                  <a:path w="76" h="76">
                    <a:moveTo>
                      <a:pt x="4" y="0"/>
                    </a:moveTo>
                    <a:lnTo>
                      <a:pt x="0" y="4"/>
                    </a:lnTo>
                    <a:lnTo>
                      <a:pt x="0" y="76"/>
                    </a:lnTo>
                    <a:lnTo>
                      <a:pt x="76" y="0"/>
                    </a:lnTo>
                    <a:lnTo>
                      <a:pt x="4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6" name="자유형: 도형 15"/>
              <p:cNvSpPr/>
              <p:nvPr/>
            </p:nvSpPr>
            <p:spPr>
              <a:xfrm>
                <a:off x="2159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7" name="자유형: 도형 16"/>
              <p:cNvSpPr/>
              <p:nvPr/>
            </p:nvSpPr>
            <p:spPr>
              <a:xfrm>
                <a:off x="0" y="-1350996"/>
                <a:ext cx="330200" cy="330200"/>
              </a:xfrm>
              <a:custGeom>
                <a:avLst/>
                <a:gdLst/>
                <a:ahLst/>
                <a:cxnLst>
                  <a:cxn ang="0">
                    <a:pos x="136" y="0"/>
                  </a:cxn>
                  <a:cxn ang="0">
                    <a:pos x="0" y="136"/>
                  </a:cxn>
                  <a:cxn ang="0">
                    <a:pos x="0" y="208"/>
                  </a:cxn>
                  <a:cxn ang="0">
                    <a:pos x="208" y="0"/>
                  </a:cxn>
                  <a:cxn ang="0">
                    <a:pos x="136" y="0"/>
                  </a:cxn>
                </a:cxnLst>
                <a:rect l="0" t="0" r="r" b="b"/>
                <a:pathLst>
                  <a:path w="208" h="208">
                    <a:moveTo>
                      <a:pt x="136" y="0"/>
                    </a:moveTo>
                    <a:lnTo>
                      <a:pt x="0" y="136"/>
                    </a:lnTo>
                    <a:lnTo>
                      <a:pt x="0" y="208"/>
                    </a:lnTo>
                    <a:lnTo>
                      <a:pt x="208" y="0"/>
                    </a:lnTo>
                    <a:lnTo>
                      <a:pt x="136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8" name="자유형: 도형 17"/>
              <p:cNvSpPr/>
              <p:nvPr/>
            </p:nvSpPr>
            <p:spPr>
              <a:xfrm>
                <a:off x="4254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9" name="자유형: 도형 18"/>
              <p:cNvSpPr/>
              <p:nvPr/>
            </p:nvSpPr>
            <p:spPr>
              <a:xfrm>
                <a:off x="0" y="-1350996"/>
                <a:ext cx="539750" cy="539750"/>
              </a:xfrm>
              <a:custGeom>
                <a:avLst/>
                <a:gdLst/>
                <a:ahLst/>
                <a:cxnLst>
                  <a:cxn ang="0">
                    <a:pos x="268" y="0"/>
                  </a:cxn>
                  <a:cxn ang="0">
                    <a:pos x="0" y="268"/>
                  </a:cxn>
                  <a:cxn ang="0">
                    <a:pos x="0" y="340"/>
                  </a:cxn>
                  <a:cxn ang="0">
                    <a:pos x="340" y="0"/>
                  </a:cxn>
                  <a:cxn ang="0">
                    <a:pos x="268" y="0"/>
                  </a:cxn>
                </a:cxnLst>
                <a:rect l="0" t="0" r="r" b="b"/>
                <a:pathLst>
                  <a:path w="340" h="340">
                    <a:moveTo>
                      <a:pt x="268" y="0"/>
                    </a:moveTo>
                    <a:lnTo>
                      <a:pt x="0" y="268"/>
                    </a:lnTo>
                    <a:lnTo>
                      <a:pt x="0" y="340"/>
                    </a:lnTo>
                    <a:lnTo>
                      <a:pt x="340" y="0"/>
                    </a:lnTo>
                    <a:lnTo>
                      <a:pt x="268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0" name="자유형: 도형 19"/>
              <p:cNvSpPr/>
              <p:nvPr/>
            </p:nvSpPr>
            <p:spPr>
              <a:xfrm>
                <a:off x="6350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1" name="자유형: 도형 20"/>
              <p:cNvSpPr/>
              <p:nvPr/>
            </p:nvSpPr>
            <p:spPr>
              <a:xfrm>
                <a:off x="0" y="-1350996"/>
                <a:ext cx="749300" cy="749300"/>
              </a:xfrm>
              <a:custGeom>
                <a:avLst/>
                <a:gdLst/>
                <a:ahLst/>
                <a:cxnLst>
                  <a:cxn ang="0">
                    <a:pos x="400" y="0"/>
                  </a:cxn>
                  <a:cxn ang="0">
                    <a:pos x="0" y="400"/>
                  </a:cxn>
                  <a:cxn ang="0">
                    <a:pos x="0" y="472"/>
                  </a:cxn>
                  <a:cxn ang="0">
                    <a:pos x="472" y="0"/>
                  </a:cxn>
                  <a:cxn ang="0">
                    <a:pos x="400" y="0"/>
                  </a:cxn>
                </a:cxnLst>
                <a:rect l="0" t="0" r="r" b="b"/>
                <a:pathLst>
                  <a:path w="472" h="472">
                    <a:moveTo>
                      <a:pt x="400" y="0"/>
                    </a:moveTo>
                    <a:lnTo>
                      <a:pt x="0" y="400"/>
                    </a:lnTo>
                    <a:lnTo>
                      <a:pt x="0" y="472"/>
                    </a:lnTo>
                    <a:lnTo>
                      <a:pt x="472" y="0"/>
                    </a:lnTo>
                    <a:lnTo>
                      <a:pt x="400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2" name="자유형: 도형 21"/>
              <p:cNvSpPr/>
              <p:nvPr/>
            </p:nvSpPr>
            <p:spPr>
              <a:xfrm>
                <a:off x="8445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3" name="자유형: 도형 22"/>
              <p:cNvSpPr/>
              <p:nvPr/>
            </p:nvSpPr>
            <p:spPr>
              <a:xfrm>
                <a:off x="0" y="-1350996"/>
                <a:ext cx="958850" cy="958850"/>
              </a:xfrm>
              <a:custGeom>
                <a:avLst/>
                <a:gdLst/>
                <a:ahLst/>
                <a:cxnLst>
                  <a:cxn ang="0">
                    <a:pos x="532" y="0"/>
                  </a:cxn>
                  <a:cxn ang="0">
                    <a:pos x="0" y="532"/>
                  </a:cxn>
                  <a:cxn ang="0">
                    <a:pos x="0" y="604"/>
                  </a:cxn>
                  <a:cxn ang="0">
                    <a:pos x="604" y="0"/>
                  </a:cxn>
                  <a:cxn ang="0">
                    <a:pos x="532" y="0"/>
                  </a:cxn>
                </a:cxnLst>
                <a:rect l="0" t="0" r="r" b="b"/>
                <a:pathLst>
                  <a:path w="604" h="604">
                    <a:moveTo>
                      <a:pt x="532" y="0"/>
                    </a:moveTo>
                    <a:lnTo>
                      <a:pt x="0" y="532"/>
                    </a:lnTo>
                    <a:lnTo>
                      <a:pt x="0" y="604"/>
                    </a:lnTo>
                    <a:lnTo>
                      <a:pt x="604" y="0"/>
                    </a:lnTo>
                    <a:lnTo>
                      <a:pt x="532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4" name="자유형: 도형 23"/>
              <p:cNvSpPr/>
              <p:nvPr/>
            </p:nvSpPr>
            <p:spPr>
              <a:xfrm>
                <a:off x="10541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5" name="자유형: 도형 24"/>
              <p:cNvSpPr/>
              <p:nvPr/>
            </p:nvSpPr>
            <p:spPr>
              <a:xfrm>
                <a:off x="190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6" name="자유형: 도형 25"/>
              <p:cNvSpPr/>
              <p:nvPr/>
            </p:nvSpPr>
            <p:spPr>
              <a:xfrm>
                <a:off x="12636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7" name="자유형: 도형 26"/>
              <p:cNvSpPr/>
              <p:nvPr/>
            </p:nvSpPr>
            <p:spPr>
              <a:xfrm>
                <a:off x="2286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8" name="자유형: 도형 27"/>
              <p:cNvSpPr/>
              <p:nvPr/>
            </p:nvSpPr>
            <p:spPr>
              <a:xfrm>
                <a:off x="14732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9" name="자유형: 도형 28"/>
              <p:cNvSpPr/>
              <p:nvPr/>
            </p:nvSpPr>
            <p:spPr>
              <a:xfrm>
                <a:off x="4381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0" name="자유형: 도형 29"/>
              <p:cNvSpPr/>
              <p:nvPr/>
            </p:nvSpPr>
            <p:spPr>
              <a:xfrm>
                <a:off x="16827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1" name="자유형: 도형 30"/>
              <p:cNvSpPr/>
              <p:nvPr/>
            </p:nvSpPr>
            <p:spPr>
              <a:xfrm>
                <a:off x="6477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2" name="자유형: 도형 31"/>
              <p:cNvSpPr/>
              <p:nvPr/>
            </p:nvSpPr>
            <p:spPr>
              <a:xfrm>
                <a:off x="18923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3" name="자유형: 도형 32"/>
              <p:cNvSpPr/>
              <p:nvPr/>
            </p:nvSpPr>
            <p:spPr>
              <a:xfrm>
                <a:off x="8572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4" name="자유형: 도형 33"/>
              <p:cNvSpPr/>
              <p:nvPr/>
            </p:nvSpPr>
            <p:spPr>
              <a:xfrm>
                <a:off x="21018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5" name="자유형: 도형 34"/>
              <p:cNvSpPr/>
              <p:nvPr/>
            </p:nvSpPr>
            <p:spPr>
              <a:xfrm>
                <a:off x="10668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6" name="자유형: 도형 35"/>
              <p:cNvSpPr/>
              <p:nvPr/>
            </p:nvSpPr>
            <p:spPr>
              <a:xfrm>
                <a:off x="23114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7" name="자유형: 도형 36"/>
              <p:cNvSpPr/>
              <p:nvPr/>
            </p:nvSpPr>
            <p:spPr>
              <a:xfrm>
                <a:off x="12763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8" name="자유형: 도형 37"/>
              <p:cNvSpPr/>
              <p:nvPr/>
            </p:nvSpPr>
            <p:spPr>
              <a:xfrm>
                <a:off x="25209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9" name="자유형: 도형 38"/>
              <p:cNvSpPr/>
              <p:nvPr/>
            </p:nvSpPr>
            <p:spPr>
              <a:xfrm>
                <a:off x="14859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0" name="자유형: 도형 39"/>
              <p:cNvSpPr/>
              <p:nvPr/>
            </p:nvSpPr>
            <p:spPr>
              <a:xfrm>
                <a:off x="27305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1" name="자유형: 도형 40"/>
              <p:cNvSpPr/>
              <p:nvPr/>
            </p:nvSpPr>
            <p:spPr>
              <a:xfrm>
                <a:off x="16954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2" name="자유형: 도형 41"/>
              <p:cNvSpPr/>
              <p:nvPr/>
            </p:nvSpPr>
            <p:spPr>
              <a:xfrm>
                <a:off x="29400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3" name="자유형: 도형 42"/>
              <p:cNvSpPr/>
              <p:nvPr/>
            </p:nvSpPr>
            <p:spPr>
              <a:xfrm>
                <a:off x="19050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4" name="자유형: 도형 43"/>
              <p:cNvSpPr/>
              <p:nvPr/>
            </p:nvSpPr>
            <p:spPr>
              <a:xfrm>
                <a:off x="31496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5" name="자유형: 도형 44"/>
              <p:cNvSpPr/>
              <p:nvPr/>
            </p:nvSpPr>
            <p:spPr>
              <a:xfrm>
                <a:off x="21145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6" name="자유형: 도형 45"/>
              <p:cNvSpPr/>
              <p:nvPr/>
            </p:nvSpPr>
            <p:spPr>
              <a:xfrm>
                <a:off x="33591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7" name="자유형: 도형 46"/>
              <p:cNvSpPr/>
              <p:nvPr/>
            </p:nvSpPr>
            <p:spPr>
              <a:xfrm>
                <a:off x="23241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8" name="자유형: 도형 47"/>
              <p:cNvSpPr/>
              <p:nvPr/>
            </p:nvSpPr>
            <p:spPr>
              <a:xfrm>
                <a:off x="35687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9" name="자유형: 도형 48"/>
              <p:cNvSpPr/>
              <p:nvPr/>
            </p:nvSpPr>
            <p:spPr>
              <a:xfrm>
                <a:off x="25336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0" name="자유형: 도형 49"/>
              <p:cNvSpPr/>
              <p:nvPr/>
            </p:nvSpPr>
            <p:spPr>
              <a:xfrm>
                <a:off x="37782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1" name="자유형: 도형 50"/>
              <p:cNvSpPr/>
              <p:nvPr/>
            </p:nvSpPr>
            <p:spPr>
              <a:xfrm>
                <a:off x="27432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2" name="자유형: 도형 51"/>
              <p:cNvSpPr/>
              <p:nvPr/>
            </p:nvSpPr>
            <p:spPr>
              <a:xfrm>
                <a:off x="39878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3" name="자유형: 도형 52"/>
              <p:cNvSpPr/>
              <p:nvPr/>
            </p:nvSpPr>
            <p:spPr>
              <a:xfrm>
                <a:off x="29527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4" name="자유형: 도형 53"/>
              <p:cNvSpPr/>
              <p:nvPr/>
            </p:nvSpPr>
            <p:spPr>
              <a:xfrm>
                <a:off x="41973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5" name="자유형: 도형 54"/>
              <p:cNvSpPr/>
              <p:nvPr/>
            </p:nvSpPr>
            <p:spPr>
              <a:xfrm>
                <a:off x="31623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6" name="자유형: 도형 55"/>
              <p:cNvSpPr/>
              <p:nvPr/>
            </p:nvSpPr>
            <p:spPr>
              <a:xfrm>
                <a:off x="44069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7" name="자유형: 도형 56"/>
              <p:cNvSpPr/>
              <p:nvPr/>
            </p:nvSpPr>
            <p:spPr>
              <a:xfrm>
                <a:off x="33718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8" name="자유형: 도형 57"/>
              <p:cNvSpPr/>
              <p:nvPr/>
            </p:nvSpPr>
            <p:spPr>
              <a:xfrm>
                <a:off x="46164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9" name="자유형: 도형 58"/>
              <p:cNvSpPr/>
              <p:nvPr/>
            </p:nvSpPr>
            <p:spPr>
              <a:xfrm>
                <a:off x="35814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0" name="자유형: 도형 59"/>
              <p:cNvSpPr/>
              <p:nvPr/>
            </p:nvSpPr>
            <p:spPr>
              <a:xfrm>
                <a:off x="48260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1" name="자유형: 도형 60"/>
              <p:cNvSpPr/>
              <p:nvPr/>
            </p:nvSpPr>
            <p:spPr>
              <a:xfrm>
                <a:off x="37909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2" name="자유형: 도형 61"/>
              <p:cNvSpPr/>
              <p:nvPr/>
            </p:nvSpPr>
            <p:spPr>
              <a:xfrm>
                <a:off x="50355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3" name="자유형: 도형 62"/>
              <p:cNvSpPr/>
              <p:nvPr/>
            </p:nvSpPr>
            <p:spPr>
              <a:xfrm>
                <a:off x="40005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4" name="자유형: 도형 63"/>
              <p:cNvSpPr/>
              <p:nvPr/>
            </p:nvSpPr>
            <p:spPr>
              <a:xfrm>
                <a:off x="52451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5" name="자유형: 도형 64"/>
              <p:cNvSpPr/>
              <p:nvPr/>
            </p:nvSpPr>
            <p:spPr>
              <a:xfrm>
                <a:off x="42100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6" name="자유형: 도형 65"/>
              <p:cNvSpPr/>
              <p:nvPr/>
            </p:nvSpPr>
            <p:spPr>
              <a:xfrm>
                <a:off x="54546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7" name="자유형: 도형 66"/>
              <p:cNvSpPr/>
              <p:nvPr/>
            </p:nvSpPr>
            <p:spPr>
              <a:xfrm>
                <a:off x="44196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8" name="자유형: 도형 67"/>
              <p:cNvSpPr/>
              <p:nvPr/>
            </p:nvSpPr>
            <p:spPr>
              <a:xfrm>
                <a:off x="56642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9" name="자유형: 도형 68"/>
              <p:cNvSpPr/>
              <p:nvPr/>
            </p:nvSpPr>
            <p:spPr>
              <a:xfrm>
                <a:off x="46291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0" name="자유형: 도형 69"/>
              <p:cNvSpPr/>
              <p:nvPr/>
            </p:nvSpPr>
            <p:spPr>
              <a:xfrm>
                <a:off x="58737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1" name="자유형: 도형 70"/>
              <p:cNvSpPr/>
              <p:nvPr/>
            </p:nvSpPr>
            <p:spPr>
              <a:xfrm>
                <a:off x="48387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2" name="자유형: 도형 71"/>
              <p:cNvSpPr/>
              <p:nvPr/>
            </p:nvSpPr>
            <p:spPr>
              <a:xfrm>
                <a:off x="60833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3" name="자유형: 도형 72"/>
              <p:cNvSpPr/>
              <p:nvPr/>
            </p:nvSpPr>
            <p:spPr>
              <a:xfrm>
                <a:off x="50482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4" name="자유형: 도형 73"/>
              <p:cNvSpPr/>
              <p:nvPr/>
            </p:nvSpPr>
            <p:spPr>
              <a:xfrm>
                <a:off x="62928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5" name="자유형: 도형 74"/>
              <p:cNvSpPr/>
              <p:nvPr/>
            </p:nvSpPr>
            <p:spPr>
              <a:xfrm>
                <a:off x="52578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6" name="자유형: 도형 75"/>
              <p:cNvSpPr/>
              <p:nvPr/>
            </p:nvSpPr>
            <p:spPr>
              <a:xfrm>
                <a:off x="65024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7" name="자유형: 도형 76"/>
              <p:cNvSpPr/>
              <p:nvPr/>
            </p:nvSpPr>
            <p:spPr>
              <a:xfrm>
                <a:off x="54673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8" name="자유형: 도형 77"/>
              <p:cNvSpPr/>
              <p:nvPr/>
            </p:nvSpPr>
            <p:spPr>
              <a:xfrm>
                <a:off x="67119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9" name="자유형: 도형 78"/>
              <p:cNvSpPr/>
              <p:nvPr/>
            </p:nvSpPr>
            <p:spPr>
              <a:xfrm>
                <a:off x="56769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0" name="자유형: 도형 79"/>
              <p:cNvSpPr/>
              <p:nvPr/>
            </p:nvSpPr>
            <p:spPr>
              <a:xfrm>
                <a:off x="69215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1" name="자유형: 도형 80"/>
              <p:cNvSpPr/>
              <p:nvPr/>
            </p:nvSpPr>
            <p:spPr>
              <a:xfrm>
                <a:off x="58864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2" name="자유형: 도형 81"/>
              <p:cNvSpPr/>
              <p:nvPr/>
            </p:nvSpPr>
            <p:spPr>
              <a:xfrm>
                <a:off x="71310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3" name="자유형: 도형 82"/>
              <p:cNvSpPr/>
              <p:nvPr/>
            </p:nvSpPr>
            <p:spPr>
              <a:xfrm>
                <a:off x="60960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4" name="자유형: 도형 83"/>
              <p:cNvSpPr/>
              <p:nvPr/>
            </p:nvSpPr>
            <p:spPr>
              <a:xfrm>
                <a:off x="73406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5" name="자유형: 도형 84"/>
              <p:cNvSpPr/>
              <p:nvPr/>
            </p:nvSpPr>
            <p:spPr>
              <a:xfrm>
                <a:off x="63055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6" name="자유형: 도형 85"/>
              <p:cNvSpPr/>
              <p:nvPr/>
            </p:nvSpPr>
            <p:spPr>
              <a:xfrm>
                <a:off x="75501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7" name="자유형: 도형 86"/>
              <p:cNvSpPr/>
              <p:nvPr/>
            </p:nvSpPr>
            <p:spPr>
              <a:xfrm>
                <a:off x="65151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8" name="자유형: 도형 87"/>
              <p:cNvSpPr/>
              <p:nvPr/>
            </p:nvSpPr>
            <p:spPr>
              <a:xfrm>
                <a:off x="77597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9" name="자유형: 도형 88"/>
              <p:cNvSpPr/>
              <p:nvPr/>
            </p:nvSpPr>
            <p:spPr>
              <a:xfrm>
                <a:off x="67246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0" name="자유형: 도형 89"/>
              <p:cNvSpPr/>
              <p:nvPr/>
            </p:nvSpPr>
            <p:spPr>
              <a:xfrm>
                <a:off x="79629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1" name="자유형: 도형 90"/>
              <p:cNvSpPr/>
              <p:nvPr/>
            </p:nvSpPr>
            <p:spPr>
              <a:xfrm>
                <a:off x="69278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2" name="자유형: 도형 91"/>
              <p:cNvSpPr/>
              <p:nvPr/>
            </p:nvSpPr>
            <p:spPr>
              <a:xfrm>
                <a:off x="81724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3" name="자유형: 도형 92"/>
              <p:cNvSpPr/>
              <p:nvPr/>
            </p:nvSpPr>
            <p:spPr>
              <a:xfrm>
                <a:off x="71374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4" name="자유형: 도형 93"/>
              <p:cNvSpPr/>
              <p:nvPr/>
            </p:nvSpPr>
            <p:spPr>
              <a:xfrm>
                <a:off x="83820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5" name="자유형: 도형 94"/>
              <p:cNvSpPr/>
              <p:nvPr/>
            </p:nvSpPr>
            <p:spPr>
              <a:xfrm>
                <a:off x="73469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6" name="자유형: 도형 95"/>
              <p:cNvSpPr/>
              <p:nvPr/>
            </p:nvSpPr>
            <p:spPr>
              <a:xfrm>
                <a:off x="859155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7" name="자유형: 도형 96"/>
              <p:cNvSpPr/>
              <p:nvPr/>
            </p:nvSpPr>
            <p:spPr>
              <a:xfrm>
                <a:off x="75565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8" name="자유형: 도형 97"/>
              <p:cNvSpPr/>
              <p:nvPr/>
            </p:nvSpPr>
            <p:spPr>
              <a:xfrm>
                <a:off x="8801100" y="-1357346"/>
                <a:ext cx="117475" cy="6350"/>
              </a:xfrm>
              <a:custGeom>
                <a:avLst/>
                <a:gdLst/>
                <a:ah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9" name="자유형: 도형 98"/>
              <p:cNvSpPr/>
              <p:nvPr/>
            </p:nvSpPr>
            <p:spPr>
              <a:xfrm>
                <a:off x="776605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0" name="자유형: 도형 99"/>
              <p:cNvSpPr/>
              <p:nvPr/>
            </p:nvSpPr>
            <p:spPr>
              <a:xfrm>
                <a:off x="7975600" y="-1350996"/>
                <a:ext cx="1149350" cy="1038225"/>
              </a:xfrm>
              <a:custGeom>
                <a:avLst/>
                <a:gdLst/>
                <a:ah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1" name="자유형: 도형 100"/>
              <p:cNvSpPr/>
              <p:nvPr/>
            </p:nvSpPr>
            <p:spPr>
              <a:xfrm>
                <a:off x="8185150" y="-1274796"/>
                <a:ext cx="958850" cy="962025"/>
              </a:xfrm>
              <a:custGeom>
                <a:avLst/>
                <a:gdLst/>
                <a:ahLst/>
                <a:cxnLst>
                  <a:cxn ang="0">
                    <a:pos x="70" y="606"/>
                  </a:cxn>
                  <a:cxn ang="0">
                    <a:pos x="604" y="72"/>
                  </a:cxn>
                  <a:cxn ang="0">
                    <a:pos x="604" y="0"/>
                  </a:cxn>
                  <a:cxn ang="0">
                    <a:pos x="0" y="604"/>
                  </a:cxn>
                  <a:cxn ang="0">
                    <a:pos x="70" y="606"/>
                  </a:cxn>
                </a:cxnLst>
                <a:rect l="0" t="0" r="r" b="b"/>
                <a:pathLst>
                  <a:path w="604" h="606">
                    <a:moveTo>
                      <a:pt x="70" y="606"/>
                    </a:moveTo>
                    <a:lnTo>
                      <a:pt x="604" y="72"/>
                    </a:lnTo>
                    <a:lnTo>
                      <a:pt x="604" y="0"/>
                    </a:lnTo>
                    <a:lnTo>
                      <a:pt x="0" y="604"/>
                    </a:lnTo>
                    <a:lnTo>
                      <a:pt x="70" y="606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2" name="자유형: 도형 101"/>
              <p:cNvSpPr/>
              <p:nvPr/>
            </p:nvSpPr>
            <p:spPr>
              <a:xfrm>
                <a:off x="8394700" y="-1065246"/>
                <a:ext cx="749300" cy="752475"/>
              </a:xfrm>
              <a:custGeom>
                <a:avLst/>
                <a:gdLst/>
                <a:ahLst/>
                <a:cxnLst>
                  <a:cxn ang="0">
                    <a:pos x="70" y="474"/>
                  </a:cxn>
                  <a:cxn ang="0">
                    <a:pos x="472" y="72"/>
                  </a:cxn>
                  <a:cxn ang="0">
                    <a:pos x="472" y="0"/>
                  </a:cxn>
                  <a:cxn ang="0">
                    <a:pos x="0" y="472"/>
                  </a:cxn>
                  <a:cxn ang="0">
                    <a:pos x="70" y="474"/>
                  </a:cxn>
                </a:cxnLst>
                <a:rect l="0" t="0" r="r" b="b"/>
                <a:pathLst>
                  <a:path w="472" h="474">
                    <a:moveTo>
                      <a:pt x="70" y="474"/>
                    </a:moveTo>
                    <a:lnTo>
                      <a:pt x="472" y="72"/>
                    </a:lnTo>
                    <a:lnTo>
                      <a:pt x="472" y="0"/>
                    </a:lnTo>
                    <a:lnTo>
                      <a:pt x="0" y="472"/>
                    </a:lnTo>
                    <a:lnTo>
                      <a:pt x="70" y="47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3" name="자유형: 도형 102"/>
              <p:cNvSpPr/>
              <p:nvPr/>
            </p:nvSpPr>
            <p:spPr>
              <a:xfrm>
                <a:off x="8604250" y="-855696"/>
                <a:ext cx="539750" cy="542925"/>
              </a:xfrm>
              <a:custGeom>
                <a:avLst/>
                <a:gdLst/>
                <a:ahLst/>
                <a:cxnLst>
                  <a:cxn ang="0">
                    <a:pos x="70" y="342"/>
                  </a:cxn>
                  <a:cxn ang="0">
                    <a:pos x="340" y="72"/>
                  </a:cxn>
                  <a:cxn ang="0">
                    <a:pos x="340" y="0"/>
                  </a:cxn>
                  <a:cxn ang="0">
                    <a:pos x="0" y="340"/>
                  </a:cxn>
                  <a:cxn ang="0">
                    <a:pos x="70" y="342"/>
                  </a:cxn>
                </a:cxnLst>
                <a:rect l="0" t="0" r="r" b="b"/>
                <a:pathLst>
                  <a:path w="340" h="342">
                    <a:moveTo>
                      <a:pt x="70" y="342"/>
                    </a:moveTo>
                    <a:lnTo>
                      <a:pt x="340" y="72"/>
                    </a:lnTo>
                    <a:lnTo>
                      <a:pt x="340" y="0"/>
                    </a:lnTo>
                    <a:lnTo>
                      <a:pt x="0" y="340"/>
                    </a:lnTo>
                    <a:lnTo>
                      <a:pt x="70" y="34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4" name="자유형: 도형 103"/>
              <p:cNvSpPr/>
              <p:nvPr/>
            </p:nvSpPr>
            <p:spPr>
              <a:xfrm>
                <a:off x="8813800" y="-646146"/>
                <a:ext cx="330200" cy="333375"/>
              </a:xfrm>
              <a:custGeom>
                <a:avLst/>
                <a:gdLst/>
                <a:ahLst/>
                <a:cxnLst>
                  <a:cxn ang="0">
                    <a:pos x="70" y="210"/>
                  </a:cxn>
                  <a:cxn ang="0">
                    <a:pos x="208" y="72"/>
                  </a:cxn>
                  <a:cxn ang="0">
                    <a:pos x="208" y="0"/>
                  </a:cxn>
                  <a:cxn ang="0">
                    <a:pos x="0" y="208"/>
                  </a:cxn>
                  <a:cxn ang="0">
                    <a:pos x="70" y="210"/>
                  </a:cxn>
                </a:cxnLst>
                <a:rect l="0" t="0" r="r" b="b"/>
                <a:pathLst>
                  <a:path w="208" h="210">
                    <a:moveTo>
                      <a:pt x="70" y="210"/>
                    </a:moveTo>
                    <a:lnTo>
                      <a:pt x="208" y="72"/>
                    </a:lnTo>
                    <a:lnTo>
                      <a:pt x="208" y="0"/>
                    </a:lnTo>
                    <a:lnTo>
                      <a:pt x="0" y="208"/>
                    </a:lnTo>
                    <a:lnTo>
                      <a:pt x="70" y="21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5" name="자유형: 도형 104"/>
              <p:cNvSpPr/>
              <p:nvPr/>
            </p:nvSpPr>
            <p:spPr>
              <a:xfrm>
                <a:off x="9023350" y="-436596"/>
                <a:ext cx="120650" cy="123825"/>
              </a:xfrm>
              <a:custGeom>
                <a:avLst/>
                <a:gdLst/>
                <a:ahLst/>
                <a:cxnLst>
                  <a:cxn ang="0">
                    <a:pos x="70" y="78"/>
                  </a:cxn>
                  <a:cxn ang="0">
                    <a:pos x="76" y="72"/>
                  </a:cxn>
                  <a:cxn ang="0">
                    <a:pos x="76" y="0"/>
                  </a:cxn>
                  <a:cxn ang="0">
                    <a:pos x="0" y="76"/>
                  </a:cxn>
                  <a:cxn ang="0">
                    <a:pos x="70" y="78"/>
                  </a:cxn>
                </a:cxnLst>
                <a:rect l="0" t="0" r="r" b="b"/>
                <a:pathLst>
                  <a:path w="76" h="78">
                    <a:moveTo>
                      <a:pt x="70" y="78"/>
                    </a:moveTo>
                    <a:lnTo>
                      <a:pt x="76" y="72"/>
                    </a:lnTo>
                    <a:lnTo>
                      <a:pt x="76" y="0"/>
                    </a:lnTo>
                    <a:lnTo>
                      <a:pt x="0" y="76"/>
                    </a:lnTo>
                    <a:lnTo>
                      <a:pt x="70" y="78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</p:grpSp>
        <p:sp>
          <p:nvSpPr>
            <p:cNvPr id="10" name="직사각형 9"/>
            <p:cNvSpPr/>
            <p:nvPr/>
          </p:nvSpPr>
          <p:spPr>
            <a:xfrm>
              <a:off x="7858148" y="4500570"/>
              <a:ext cx="1285852" cy="78268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" y="5286388"/>
              <a:ext cx="9143999" cy="1571612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25000"/>
                    <a:lumOff val="7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7858148" y="5286388"/>
              <a:ext cx="1285200" cy="1571611"/>
            </a:xfrm>
            <a:prstGeom prst="rect">
              <a:avLst/>
            </a:prstGeom>
            <a:solidFill>
              <a:schemeClr val="tx1">
                <a:lumMod val="10000"/>
                <a:lumOff val="90000"/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0" y="5260803"/>
              <a:ext cx="9144000" cy="1588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24877" y="3537860"/>
            <a:ext cx="9740827" cy="858614"/>
          </a:xfrm>
        </p:spPr>
        <p:txBody>
          <a:bodyPr/>
          <a:lstStyle>
            <a:lvl1pPr algn="l">
              <a:defRPr sz="4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24877" y="3030886"/>
            <a:ext cx="9740827" cy="398114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106" name="날짜 개체 틀 105"/>
          <p:cNvSpPr>
            <a:spLocks noGrp="1"/>
          </p:cNvSpPr>
          <p:nvPr>
            <p:ph type="dt" sz="half" idx="10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107" name="바닥글 개체 틀 106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108" name="슬라이드 번호 개체 틀 107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60684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간지" type="objOnly" preserve="1">
  <p:cSld name="간지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1" y="6286520"/>
            <a:ext cx="12191998" cy="57148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0" y="4643450"/>
            <a:ext cx="12124275" cy="1571633"/>
            <a:chOff x="0" y="-1357346"/>
            <a:chExt cx="9144000" cy="1044575"/>
          </a:xfrm>
          <a:solidFill>
            <a:schemeClr val="tx2">
              <a:lumMod val="20000"/>
              <a:lumOff val="80000"/>
              <a:alpha val="49000"/>
            </a:schemeClr>
          </a:solidFill>
        </p:grpSpPr>
        <p:sp>
          <p:nvSpPr>
            <p:cNvPr id="8" name="자유형: 도형 7"/>
            <p:cNvSpPr/>
            <p:nvPr/>
          </p:nvSpPr>
          <p:spPr>
            <a:xfrm>
              <a:off x="63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자유형: 도형 8"/>
            <p:cNvSpPr/>
            <p:nvPr/>
          </p:nvSpPr>
          <p:spPr>
            <a:xfrm>
              <a:off x="0" y="-1350996"/>
              <a:ext cx="120650" cy="1206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자유형: 도형 9"/>
            <p:cNvSpPr/>
            <p:nvPr/>
          </p:nvSpPr>
          <p:spPr>
            <a:xfrm>
              <a:off x="215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자유형: 도형 10"/>
            <p:cNvSpPr/>
            <p:nvPr/>
          </p:nvSpPr>
          <p:spPr>
            <a:xfrm>
              <a:off x="0" y="-1350996"/>
              <a:ext cx="330200" cy="330200"/>
            </a:xfrm>
            <a:custGeom>
              <a:avLst/>
              <a:gdLst/>
              <a:ah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자유형: 도형 11"/>
            <p:cNvSpPr/>
            <p:nvPr/>
          </p:nvSpPr>
          <p:spPr>
            <a:xfrm>
              <a:off x="425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자유형: 도형 12"/>
            <p:cNvSpPr/>
            <p:nvPr/>
          </p:nvSpPr>
          <p:spPr>
            <a:xfrm>
              <a:off x="0" y="-1350996"/>
              <a:ext cx="539750" cy="539750"/>
            </a:xfrm>
            <a:custGeom>
              <a:avLst/>
              <a:gdLst/>
              <a:ah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자유형: 도형 13"/>
            <p:cNvSpPr/>
            <p:nvPr/>
          </p:nvSpPr>
          <p:spPr>
            <a:xfrm>
              <a:off x="635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자유형: 도형 14"/>
            <p:cNvSpPr/>
            <p:nvPr/>
          </p:nvSpPr>
          <p:spPr>
            <a:xfrm>
              <a:off x="0" y="-1350996"/>
              <a:ext cx="749300" cy="749300"/>
            </a:xfrm>
            <a:custGeom>
              <a:avLst/>
              <a:gdLst/>
              <a:ah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자유형: 도형 15"/>
            <p:cNvSpPr/>
            <p:nvPr/>
          </p:nvSpPr>
          <p:spPr>
            <a:xfrm>
              <a:off x="844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7" name="자유형: 도형 16"/>
            <p:cNvSpPr/>
            <p:nvPr/>
          </p:nvSpPr>
          <p:spPr>
            <a:xfrm>
              <a:off x="0" y="-1350996"/>
              <a:ext cx="958850" cy="958850"/>
            </a:xfrm>
            <a:custGeom>
              <a:avLst/>
              <a:gdLst/>
              <a:ah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자유형: 도형 17"/>
            <p:cNvSpPr/>
            <p:nvPr/>
          </p:nvSpPr>
          <p:spPr>
            <a:xfrm>
              <a:off x="1054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자유형: 도형 18"/>
            <p:cNvSpPr/>
            <p:nvPr/>
          </p:nvSpPr>
          <p:spPr>
            <a:xfrm>
              <a:off x="19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자유형: 도형 19"/>
            <p:cNvSpPr/>
            <p:nvPr/>
          </p:nvSpPr>
          <p:spPr>
            <a:xfrm>
              <a:off x="12636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자유형: 도형 20"/>
            <p:cNvSpPr/>
            <p:nvPr/>
          </p:nvSpPr>
          <p:spPr>
            <a:xfrm>
              <a:off x="228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자유형: 도형 21"/>
            <p:cNvSpPr/>
            <p:nvPr/>
          </p:nvSpPr>
          <p:spPr>
            <a:xfrm>
              <a:off x="14732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자유형: 도형 22"/>
            <p:cNvSpPr/>
            <p:nvPr/>
          </p:nvSpPr>
          <p:spPr>
            <a:xfrm>
              <a:off x="4381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자유형: 도형 23"/>
            <p:cNvSpPr/>
            <p:nvPr/>
          </p:nvSpPr>
          <p:spPr>
            <a:xfrm>
              <a:off x="16827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자유형: 도형 24"/>
            <p:cNvSpPr/>
            <p:nvPr/>
          </p:nvSpPr>
          <p:spPr>
            <a:xfrm>
              <a:off x="6477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자유형: 도형 25"/>
            <p:cNvSpPr/>
            <p:nvPr/>
          </p:nvSpPr>
          <p:spPr>
            <a:xfrm>
              <a:off x="18923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자유형: 도형 26"/>
            <p:cNvSpPr/>
            <p:nvPr/>
          </p:nvSpPr>
          <p:spPr>
            <a:xfrm>
              <a:off x="8572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자유형: 도형 27"/>
            <p:cNvSpPr/>
            <p:nvPr/>
          </p:nvSpPr>
          <p:spPr>
            <a:xfrm>
              <a:off x="21018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자유형: 도형 28"/>
            <p:cNvSpPr/>
            <p:nvPr/>
          </p:nvSpPr>
          <p:spPr>
            <a:xfrm>
              <a:off x="10668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자유형: 도형 29"/>
            <p:cNvSpPr/>
            <p:nvPr/>
          </p:nvSpPr>
          <p:spPr>
            <a:xfrm>
              <a:off x="23114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자유형: 도형 30"/>
            <p:cNvSpPr/>
            <p:nvPr/>
          </p:nvSpPr>
          <p:spPr>
            <a:xfrm>
              <a:off x="12763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자유형: 도형 31"/>
            <p:cNvSpPr/>
            <p:nvPr/>
          </p:nvSpPr>
          <p:spPr>
            <a:xfrm>
              <a:off x="25209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자유형: 도형 32"/>
            <p:cNvSpPr/>
            <p:nvPr/>
          </p:nvSpPr>
          <p:spPr>
            <a:xfrm>
              <a:off x="14859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자유형: 도형 33"/>
            <p:cNvSpPr/>
            <p:nvPr/>
          </p:nvSpPr>
          <p:spPr>
            <a:xfrm>
              <a:off x="27305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자유형: 도형 34"/>
            <p:cNvSpPr/>
            <p:nvPr/>
          </p:nvSpPr>
          <p:spPr>
            <a:xfrm>
              <a:off x="16954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자유형: 도형 35"/>
            <p:cNvSpPr/>
            <p:nvPr/>
          </p:nvSpPr>
          <p:spPr>
            <a:xfrm>
              <a:off x="29400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자유형: 도형 36"/>
            <p:cNvSpPr/>
            <p:nvPr/>
          </p:nvSpPr>
          <p:spPr>
            <a:xfrm>
              <a:off x="19050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자유형: 도형 37"/>
            <p:cNvSpPr/>
            <p:nvPr/>
          </p:nvSpPr>
          <p:spPr>
            <a:xfrm>
              <a:off x="31496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자유형: 도형 38"/>
            <p:cNvSpPr/>
            <p:nvPr/>
          </p:nvSpPr>
          <p:spPr>
            <a:xfrm>
              <a:off x="21145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자유형: 도형 39"/>
            <p:cNvSpPr/>
            <p:nvPr/>
          </p:nvSpPr>
          <p:spPr>
            <a:xfrm>
              <a:off x="33591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자유형: 도형 40"/>
            <p:cNvSpPr/>
            <p:nvPr/>
          </p:nvSpPr>
          <p:spPr>
            <a:xfrm>
              <a:off x="23241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자유형: 도형 41"/>
            <p:cNvSpPr/>
            <p:nvPr/>
          </p:nvSpPr>
          <p:spPr>
            <a:xfrm>
              <a:off x="35687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자유형: 도형 42"/>
            <p:cNvSpPr/>
            <p:nvPr/>
          </p:nvSpPr>
          <p:spPr>
            <a:xfrm>
              <a:off x="25336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자유형: 도형 43"/>
            <p:cNvSpPr/>
            <p:nvPr/>
          </p:nvSpPr>
          <p:spPr>
            <a:xfrm>
              <a:off x="37782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자유형: 도형 44"/>
            <p:cNvSpPr/>
            <p:nvPr/>
          </p:nvSpPr>
          <p:spPr>
            <a:xfrm>
              <a:off x="27432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자유형: 도형 45"/>
            <p:cNvSpPr/>
            <p:nvPr/>
          </p:nvSpPr>
          <p:spPr>
            <a:xfrm>
              <a:off x="39878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자유형: 도형 46"/>
            <p:cNvSpPr/>
            <p:nvPr/>
          </p:nvSpPr>
          <p:spPr>
            <a:xfrm>
              <a:off x="29527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자유형: 도형 47"/>
            <p:cNvSpPr/>
            <p:nvPr/>
          </p:nvSpPr>
          <p:spPr>
            <a:xfrm>
              <a:off x="41973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자유형: 도형 48"/>
            <p:cNvSpPr/>
            <p:nvPr/>
          </p:nvSpPr>
          <p:spPr>
            <a:xfrm>
              <a:off x="31623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자유형: 도형 49"/>
            <p:cNvSpPr/>
            <p:nvPr/>
          </p:nvSpPr>
          <p:spPr>
            <a:xfrm>
              <a:off x="4406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자유형: 도형 50"/>
            <p:cNvSpPr/>
            <p:nvPr/>
          </p:nvSpPr>
          <p:spPr>
            <a:xfrm>
              <a:off x="33718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자유형: 도형 51"/>
            <p:cNvSpPr/>
            <p:nvPr/>
          </p:nvSpPr>
          <p:spPr>
            <a:xfrm>
              <a:off x="4616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자유형: 도형 52"/>
            <p:cNvSpPr/>
            <p:nvPr/>
          </p:nvSpPr>
          <p:spPr>
            <a:xfrm>
              <a:off x="35814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자유형: 도형 53"/>
            <p:cNvSpPr/>
            <p:nvPr/>
          </p:nvSpPr>
          <p:spPr>
            <a:xfrm>
              <a:off x="4826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자유형: 도형 54"/>
            <p:cNvSpPr/>
            <p:nvPr/>
          </p:nvSpPr>
          <p:spPr>
            <a:xfrm>
              <a:off x="37909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자유형: 도형 55"/>
            <p:cNvSpPr/>
            <p:nvPr/>
          </p:nvSpPr>
          <p:spPr>
            <a:xfrm>
              <a:off x="5035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자유형: 도형 56"/>
            <p:cNvSpPr/>
            <p:nvPr/>
          </p:nvSpPr>
          <p:spPr>
            <a:xfrm>
              <a:off x="40005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자유형: 도형 57"/>
            <p:cNvSpPr/>
            <p:nvPr/>
          </p:nvSpPr>
          <p:spPr>
            <a:xfrm>
              <a:off x="5245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자유형: 도형 58"/>
            <p:cNvSpPr/>
            <p:nvPr/>
          </p:nvSpPr>
          <p:spPr>
            <a:xfrm>
              <a:off x="4210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자유형: 도형 59"/>
            <p:cNvSpPr/>
            <p:nvPr/>
          </p:nvSpPr>
          <p:spPr>
            <a:xfrm>
              <a:off x="54546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자유형: 도형 60"/>
            <p:cNvSpPr/>
            <p:nvPr/>
          </p:nvSpPr>
          <p:spPr>
            <a:xfrm>
              <a:off x="4419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자유형: 도형 61"/>
            <p:cNvSpPr/>
            <p:nvPr/>
          </p:nvSpPr>
          <p:spPr>
            <a:xfrm>
              <a:off x="56642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자유형: 도형 62"/>
            <p:cNvSpPr/>
            <p:nvPr/>
          </p:nvSpPr>
          <p:spPr>
            <a:xfrm>
              <a:off x="46291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자유형: 도형 63"/>
            <p:cNvSpPr/>
            <p:nvPr/>
          </p:nvSpPr>
          <p:spPr>
            <a:xfrm>
              <a:off x="58737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자유형: 도형 64"/>
            <p:cNvSpPr/>
            <p:nvPr/>
          </p:nvSpPr>
          <p:spPr>
            <a:xfrm>
              <a:off x="48387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자유형: 도형 65"/>
            <p:cNvSpPr/>
            <p:nvPr/>
          </p:nvSpPr>
          <p:spPr>
            <a:xfrm>
              <a:off x="60833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자유형: 도형 66"/>
            <p:cNvSpPr/>
            <p:nvPr/>
          </p:nvSpPr>
          <p:spPr>
            <a:xfrm>
              <a:off x="50482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자유형: 도형 67"/>
            <p:cNvSpPr/>
            <p:nvPr/>
          </p:nvSpPr>
          <p:spPr>
            <a:xfrm>
              <a:off x="62928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자유형: 도형 68"/>
            <p:cNvSpPr/>
            <p:nvPr/>
          </p:nvSpPr>
          <p:spPr>
            <a:xfrm>
              <a:off x="52578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0" name="자유형: 도형 69"/>
            <p:cNvSpPr/>
            <p:nvPr/>
          </p:nvSpPr>
          <p:spPr>
            <a:xfrm>
              <a:off x="65024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1" name="자유형: 도형 70"/>
            <p:cNvSpPr/>
            <p:nvPr/>
          </p:nvSpPr>
          <p:spPr>
            <a:xfrm>
              <a:off x="54673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2" name="자유형: 도형 71"/>
            <p:cNvSpPr/>
            <p:nvPr/>
          </p:nvSpPr>
          <p:spPr>
            <a:xfrm>
              <a:off x="67119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3" name="자유형: 도형 72"/>
            <p:cNvSpPr/>
            <p:nvPr/>
          </p:nvSpPr>
          <p:spPr>
            <a:xfrm>
              <a:off x="56769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4" name="자유형: 도형 73"/>
            <p:cNvSpPr/>
            <p:nvPr/>
          </p:nvSpPr>
          <p:spPr>
            <a:xfrm>
              <a:off x="69215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5" name="자유형: 도형 74"/>
            <p:cNvSpPr/>
            <p:nvPr/>
          </p:nvSpPr>
          <p:spPr>
            <a:xfrm>
              <a:off x="58864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6" name="자유형: 도형 75"/>
            <p:cNvSpPr/>
            <p:nvPr/>
          </p:nvSpPr>
          <p:spPr>
            <a:xfrm>
              <a:off x="71310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7" name="자유형: 도형 76"/>
            <p:cNvSpPr/>
            <p:nvPr/>
          </p:nvSpPr>
          <p:spPr>
            <a:xfrm>
              <a:off x="60960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8" name="자유형: 도형 77"/>
            <p:cNvSpPr/>
            <p:nvPr/>
          </p:nvSpPr>
          <p:spPr>
            <a:xfrm>
              <a:off x="73406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9" name="자유형: 도형 78"/>
            <p:cNvSpPr/>
            <p:nvPr/>
          </p:nvSpPr>
          <p:spPr>
            <a:xfrm>
              <a:off x="63055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0" name="자유형: 도형 79"/>
            <p:cNvSpPr/>
            <p:nvPr/>
          </p:nvSpPr>
          <p:spPr>
            <a:xfrm>
              <a:off x="75501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1" name="자유형: 도형 80"/>
            <p:cNvSpPr/>
            <p:nvPr/>
          </p:nvSpPr>
          <p:spPr>
            <a:xfrm>
              <a:off x="65151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2" name="자유형: 도형 81"/>
            <p:cNvSpPr/>
            <p:nvPr/>
          </p:nvSpPr>
          <p:spPr>
            <a:xfrm>
              <a:off x="77597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3" name="자유형: 도형 82"/>
            <p:cNvSpPr/>
            <p:nvPr/>
          </p:nvSpPr>
          <p:spPr>
            <a:xfrm>
              <a:off x="67246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4" name="자유형: 도형 83"/>
            <p:cNvSpPr/>
            <p:nvPr/>
          </p:nvSpPr>
          <p:spPr>
            <a:xfrm>
              <a:off x="7962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5" name="자유형: 도형 84"/>
            <p:cNvSpPr/>
            <p:nvPr/>
          </p:nvSpPr>
          <p:spPr>
            <a:xfrm>
              <a:off x="69278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6" name="자유형: 도형 85"/>
            <p:cNvSpPr/>
            <p:nvPr/>
          </p:nvSpPr>
          <p:spPr>
            <a:xfrm>
              <a:off x="8172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7" name="자유형: 도형 86"/>
            <p:cNvSpPr/>
            <p:nvPr/>
          </p:nvSpPr>
          <p:spPr>
            <a:xfrm>
              <a:off x="71374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8" name="자유형: 도형 87"/>
            <p:cNvSpPr/>
            <p:nvPr/>
          </p:nvSpPr>
          <p:spPr>
            <a:xfrm>
              <a:off x="8382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9" name="자유형: 도형 88"/>
            <p:cNvSpPr/>
            <p:nvPr/>
          </p:nvSpPr>
          <p:spPr>
            <a:xfrm>
              <a:off x="73469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0" name="자유형: 도형 89"/>
            <p:cNvSpPr/>
            <p:nvPr/>
          </p:nvSpPr>
          <p:spPr>
            <a:xfrm>
              <a:off x="8591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1" name="자유형: 도형 90"/>
            <p:cNvSpPr/>
            <p:nvPr/>
          </p:nvSpPr>
          <p:spPr>
            <a:xfrm>
              <a:off x="75565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2" name="자유형: 도형 91"/>
            <p:cNvSpPr/>
            <p:nvPr/>
          </p:nvSpPr>
          <p:spPr>
            <a:xfrm>
              <a:off x="8801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3" name="자유형: 도형 92"/>
            <p:cNvSpPr/>
            <p:nvPr/>
          </p:nvSpPr>
          <p:spPr>
            <a:xfrm>
              <a:off x="7766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4" name="자유형: 도형 93"/>
            <p:cNvSpPr/>
            <p:nvPr/>
          </p:nvSpPr>
          <p:spPr>
            <a:xfrm>
              <a:off x="7975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5" name="자유형: 도형 94"/>
            <p:cNvSpPr/>
            <p:nvPr/>
          </p:nvSpPr>
          <p:spPr>
            <a:xfrm>
              <a:off x="8185150" y="-1274796"/>
              <a:ext cx="958850" cy="962025"/>
            </a:xfrm>
            <a:custGeom>
              <a:avLst/>
              <a:gdLst/>
              <a:ah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6" name="자유형: 도형 95"/>
            <p:cNvSpPr/>
            <p:nvPr/>
          </p:nvSpPr>
          <p:spPr>
            <a:xfrm>
              <a:off x="8394700" y="-1065246"/>
              <a:ext cx="749300" cy="752475"/>
            </a:xfrm>
            <a:custGeom>
              <a:avLst/>
              <a:gdLst/>
              <a:ah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7" name="자유형: 도형 96"/>
            <p:cNvSpPr/>
            <p:nvPr/>
          </p:nvSpPr>
          <p:spPr>
            <a:xfrm>
              <a:off x="8604250" y="-855696"/>
              <a:ext cx="539750" cy="542925"/>
            </a:xfrm>
            <a:custGeom>
              <a:avLst/>
              <a:gdLst/>
              <a:ah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8" name="자유형: 도형 97"/>
            <p:cNvSpPr/>
            <p:nvPr/>
          </p:nvSpPr>
          <p:spPr>
            <a:xfrm>
              <a:off x="8813800" y="-646146"/>
              <a:ext cx="330200" cy="333375"/>
            </a:xfrm>
            <a:custGeom>
              <a:avLst/>
              <a:gdLst/>
              <a:ah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9" name="자유형: 도형 98"/>
            <p:cNvSpPr/>
            <p:nvPr/>
          </p:nvSpPr>
          <p:spPr>
            <a:xfrm>
              <a:off x="9023350" y="-436596"/>
              <a:ext cx="120650" cy="123825"/>
            </a:xfrm>
            <a:custGeom>
              <a:avLst/>
              <a:gdLst/>
              <a:ah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100" name="직사각형 99"/>
          <p:cNvSpPr/>
          <p:nvPr/>
        </p:nvSpPr>
        <p:spPr>
          <a:xfrm>
            <a:off x="10477530" y="-1"/>
            <a:ext cx="1714469" cy="4644572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1" name="직사각형 100"/>
          <p:cNvSpPr/>
          <p:nvPr/>
        </p:nvSpPr>
        <p:spPr>
          <a:xfrm>
            <a:off x="10477530" y="4630057"/>
            <a:ext cx="1714469" cy="16512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102" name="직선 연결선 101"/>
          <p:cNvCxnSpPr/>
          <p:nvPr/>
        </p:nvCxnSpPr>
        <p:spPr>
          <a:xfrm>
            <a:off x="0" y="6256360"/>
            <a:ext cx="12191999" cy="1588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/>
          <p:cNvSpPr/>
          <p:nvPr/>
        </p:nvSpPr>
        <p:spPr>
          <a:xfrm>
            <a:off x="10496731" y="6286520"/>
            <a:ext cx="1695267" cy="571480"/>
          </a:xfrm>
          <a:prstGeom prst="rect">
            <a:avLst/>
          </a:prstGeom>
          <a:solidFill>
            <a:schemeClr val="tx1">
              <a:lumMod val="10000"/>
              <a:lumOff val="90000"/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71461" y="4714884"/>
            <a:ext cx="9810818" cy="1470025"/>
          </a:xfrm>
        </p:spPr>
        <p:txBody>
          <a:bodyPr/>
          <a:lstStyle>
            <a:lvl1pPr>
              <a:defRPr sz="4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104" name="날짜 개체 틀 103"/>
          <p:cNvSpPr>
            <a:spLocks noGrp="1"/>
          </p:cNvSpPr>
          <p:nvPr>
            <p:ph type="dt" sz="half" idx="10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105" name="바닥글 개체 틀 10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106" name="슬라이드 번호 개체 틀 105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0946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2" y="1214422"/>
            <a:ext cx="1741717" cy="5628251"/>
            <a:chOff x="2" y="1214422"/>
            <a:chExt cx="1306288" cy="5546291"/>
          </a:xfrm>
          <a:solidFill>
            <a:schemeClr val="tx2">
              <a:lumMod val="20000"/>
              <a:lumOff val="80000"/>
              <a:alpha val="52000"/>
            </a:schemeClr>
          </a:solidFill>
        </p:grpSpPr>
        <p:sp>
          <p:nvSpPr>
            <p:cNvPr id="8" name="자유형: 도형 7"/>
            <p:cNvSpPr/>
            <p:nvPr/>
          </p:nvSpPr>
          <p:spPr>
            <a:xfrm rot="16200000">
              <a:off x="-54438" y="6692016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자유형: 도형 8"/>
            <p:cNvSpPr/>
            <p:nvPr/>
          </p:nvSpPr>
          <p:spPr>
            <a:xfrm rot="16200000">
              <a:off x="23393" y="6625284"/>
              <a:ext cx="119980" cy="150878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자유형: 도형 9"/>
            <p:cNvSpPr/>
            <p:nvPr/>
          </p:nvSpPr>
          <p:spPr>
            <a:xfrm rot="16200000">
              <a:off x="-54438" y="6483630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자유형: 도형 10"/>
            <p:cNvSpPr/>
            <p:nvPr/>
          </p:nvSpPr>
          <p:spPr>
            <a:xfrm rot="16200000">
              <a:off x="50225" y="6390065"/>
              <a:ext cx="328366" cy="412930"/>
            </a:xfrm>
            <a:custGeom>
              <a:avLst/>
              <a:gdLst/>
              <a:ah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자유형: 도형 11"/>
            <p:cNvSpPr/>
            <p:nvPr/>
          </p:nvSpPr>
          <p:spPr>
            <a:xfrm rot="16200000">
              <a:off x="-54438" y="6275244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자유형: 도형 12"/>
            <p:cNvSpPr/>
            <p:nvPr/>
          </p:nvSpPr>
          <p:spPr>
            <a:xfrm rot="16200000">
              <a:off x="77058" y="6154846"/>
              <a:ext cx="536752" cy="674981"/>
            </a:xfrm>
            <a:custGeom>
              <a:avLst/>
              <a:gdLst/>
              <a:ah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자유형: 도형 13"/>
            <p:cNvSpPr/>
            <p:nvPr/>
          </p:nvSpPr>
          <p:spPr>
            <a:xfrm rot="16200000">
              <a:off x="-54438" y="6066858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자유형: 도형 14"/>
            <p:cNvSpPr/>
            <p:nvPr/>
          </p:nvSpPr>
          <p:spPr>
            <a:xfrm rot="16200000">
              <a:off x="103891" y="5919627"/>
              <a:ext cx="745138" cy="937033"/>
            </a:xfrm>
            <a:custGeom>
              <a:avLst/>
              <a:gdLst/>
              <a:ah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자유형: 도형 15"/>
            <p:cNvSpPr/>
            <p:nvPr/>
          </p:nvSpPr>
          <p:spPr>
            <a:xfrm rot="16200000">
              <a:off x="130724" y="5684409"/>
              <a:ext cx="953524" cy="1199084"/>
            </a:xfrm>
            <a:custGeom>
              <a:avLst/>
              <a:gdLst/>
              <a:ah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7" name="자유형: 도형 16"/>
            <p:cNvSpPr/>
            <p:nvPr/>
          </p:nvSpPr>
          <p:spPr>
            <a:xfrm rot="16200000">
              <a:off x="85634" y="5521112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자유형: 도형 17"/>
            <p:cNvSpPr/>
            <p:nvPr/>
          </p:nvSpPr>
          <p:spPr>
            <a:xfrm rot="16200000">
              <a:off x="-54438" y="6580139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자유형: 도형 18"/>
            <p:cNvSpPr/>
            <p:nvPr/>
          </p:nvSpPr>
          <p:spPr>
            <a:xfrm rot="16200000">
              <a:off x="-54438" y="6371753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자유형: 도형 19"/>
            <p:cNvSpPr/>
            <p:nvPr/>
          </p:nvSpPr>
          <p:spPr>
            <a:xfrm rot="16200000">
              <a:off x="-54438" y="6163367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자유형: 도형 20"/>
            <p:cNvSpPr/>
            <p:nvPr/>
          </p:nvSpPr>
          <p:spPr>
            <a:xfrm rot="16200000">
              <a:off x="-54438" y="5954981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자유형: 도형 21"/>
            <p:cNvSpPr/>
            <p:nvPr/>
          </p:nvSpPr>
          <p:spPr>
            <a:xfrm rot="16200000">
              <a:off x="-54438" y="5746595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자유형: 도형 22"/>
            <p:cNvSpPr/>
            <p:nvPr/>
          </p:nvSpPr>
          <p:spPr>
            <a:xfrm rot="16200000">
              <a:off x="-54438" y="5538209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자유형: 도형 23"/>
            <p:cNvSpPr/>
            <p:nvPr/>
          </p:nvSpPr>
          <p:spPr>
            <a:xfrm rot="16200000">
              <a:off x="-54438" y="5446055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자유형: 도형 24"/>
            <p:cNvSpPr/>
            <p:nvPr/>
          </p:nvSpPr>
          <p:spPr>
            <a:xfrm rot="16200000">
              <a:off x="85634" y="5317082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자유형: 도형 25"/>
            <p:cNvSpPr/>
            <p:nvPr/>
          </p:nvSpPr>
          <p:spPr>
            <a:xfrm rot="16200000">
              <a:off x="-54438" y="5237669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자유형: 도형 26"/>
            <p:cNvSpPr/>
            <p:nvPr/>
          </p:nvSpPr>
          <p:spPr>
            <a:xfrm rot="16200000">
              <a:off x="85634" y="5108696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자유형: 도형 27"/>
            <p:cNvSpPr/>
            <p:nvPr/>
          </p:nvSpPr>
          <p:spPr>
            <a:xfrm rot="16200000">
              <a:off x="-54438" y="5029283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자유형: 도형 28"/>
            <p:cNvSpPr/>
            <p:nvPr/>
          </p:nvSpPr>
          <p:spPr>
            <a:xfrm rot="16200000">
              <a:off x="85634" y="4900310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자유형: 도형 29"/>
            <p:cNvSpPr/>
            <p:nvPr/>
          </p:nvSpPr>
          <p:spPr>
            <a:xfrm rot="16200000">
              <a:off x="-54438" y="4820897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자유형: 도형 30"/>
            <p:cNvSpPr/>
            <p:nvPr/>
          </p:nvSpPr>
          <p:spPr>
            <a:xfrm rot="16200000">
              <a:off x="85634" y="4691924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자유형: 도형 31"/>
            <p:cNvSpPr/>
            <p:nvPr/>
          </p:nvSpPr>
          <p:spPr>
            <a:xfrm rot="16200000">
              <a:off x="-54438" y="4612511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자유형: 도형 32"/>
            <p:cNvSpPr/>
            <p:nvPr/>
          </p:nvSpPr>
          <p:spPr>
            <a:xfrm rot="16200000">
              <a:off x="85634" y="4483538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자유형: 도형 33"/>
            <p:cNvSpPr/>
            <p:nvPr/>
          </p:nvSpPr>
          <p:spPr>
            <a:xfrm rot="16200000">
              <a:off x="-54438" y="4404125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자유형: 도형 34"/>
            <p:cNvSpPr/>
            <p:nvPr/>
          </p:nvSpPr>
          <p:spPr>
            <a:xfrm rot="16200000">
              <a:off x="85634" y="4275152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자유형: 도형 35"/>
            <p:cNvSpPr/>
            <p:nvPr/>
          </p:nvSpPr>
          <p:spPr>
            <a:xfrm rot="16200000">
              <a:off x="-54438" y="4195739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자유형: 도형 36"/>
            <p:cNvSpPr/>
            <p:nvPr/>
          </p:nvSpPr>
          <p:spPr>
            <a:xfrm rot="16200000">
              <a:off x="85634" y="4066766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자유형: 도형 37"/>
            <p:cNvSpPr/>
            <p:nvPr/>
          </p:nvSpPr>
          <p:spPr>
            <a:xfrm rot="16200000">
              <a:off x="-54438" y="3987353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자유형: 도형 38"/>
            <p:cNvSpPr/>
            <p:nvPr/>
          </p:nvSpPr>
          <p:spPr>
            <a:xfrm rot="16200000">
              <a:off x="85634" y="3858380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자유형: 도형 39"/>
            <p:cNvSpPr/>
            <p:nvPr/>
          </p:nvSpPr>
          <p:spPr>
            <a:xfrm rot="16200000">
              <a:off x="-54438" y="3778967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자유형: 도형 40"/>
            <p:cNvSpPr/>
            <p:nvPr/>
          </p:nvSpPr>
          <p:spPr>
            <a:xfrm rot="16200000">
              <a:off x="85634" y="3649994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자유형: 도형 41"/>
            <p:cNvSpPr/>
            <p:nvPr/>
          </p:nvSpPr>
          <p:spPr>
            <a:xfrm rot="16200000">
              <a:off x="-54438" y="3570581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자유형: 도형 42"/>
            <p:cNvSpPr/>
            <p:nvPr/>
          </p:nvSpPr>
          <p:spPr>
            <a:xfrm rot="16200000">
              <a:off x="85634" y="3441608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자유형: 도형 43"/>
            <p:cNvSpPr/>
            <p:nvPr/>
          </p:nvSpPr>
          <p:spPr>
            <a:xfrm rot="16200000">
              <a:off x="-54438" y="3362195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자유형: 도형 44"/>
            <p:cNvSpPr/>
            <p:nvPr/>
          </p:nvSpPr>
          <p:spPr>
            <a:xfrm rot="16200000">
              <a:off x="85634" y="3233222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자유형: 도형 45"/>
            <p:cNvSpPr/>
            <p:nvPr/>
          </p:nvSpPr>
          <p:spPr>
            <a:xfrm rot="16200000">
              <a:off x="-54438" y="3153809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자유형: 도형 46"/>
            <p:cNvSpPr/>
            <p:nvPr/>
          </p:nvSpPr>
          <p:spPr>
            <a:xfrm rot="16200000">
              <a:off x="85634" y="3024836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자유형: 도형 47"/>
            <p:cNvSpPr/>
            <p:nvPr/>
          </p:nvSpPr>
          <p:spPr>
            <a:xfrm rot="16200000">
              <a:off x="-54438" y="2945423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자유형: 도형 48"/>
            <p:cNvSpPr/>
            <p:nvPr/>
          </p:nvSpPr>
          <p:spPr>
            <a:xfrm rot="16200000">
              <a:off x="85634" y="2816450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자유형: 도형 49"/>
            <p:cNvSpPr/>
            <p:nvPr/>
          </p:nvSpPr>
          <p:spPr>
            <a:xfrm rot="16200000">
              <a:off x="-54438" y="2737037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자유형: 도형 50"/>
            <p:cNvSpPr/>
            <p:nvPr/>
          </p:nvSpPr>
          <p:spPr>
            <a:xfrm rot="16200000">
              <a:off x="85634" y="2608064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자유형: 도형 51"/>
            <p:cNvSpPr/>
            <p:nvPr/>
          </p:nvSpPr>
          <p:spPr>
            <a:xfrm rot="16200000">
              <a:off x="-54438" y="2528652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자유형: 도형 52"/>
            <p:cNvSpPr/>
            <p:nvPr/>
          </p:nvSpPr>
          <p:spPr>
            <a:xfrm rot="16200000">
              <a:off x="85634" y="2399679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자유형: 도형 53"/>
            <p:cNvSpPr/>
            <p:nvPr/>
          </p:nvSpPr>
          <p:spPr>
            <a:xfrm rot="16200000">
              <a:off x="-54438" y="2326581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자유형: 도형 54"/>
            <p:cNvSpPr/>
            <p:nvPr/>
          </p:nvSpPr>
          <p:spPr>
            <a:xfrm rot="16200000">
              <a:off x="85634" y="2197607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자유형: 도형 55"/>
            <p:cNvSpPr/>
            <p:nvPr/>
          </p:nvSpPr>
          <p:spPr>
            <a:xfrm rot="16200000">
              <a:off x="-54438" y="2118195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자유형: 도형 56"/>
            <p:cNvSpPr/>
            <p:nvPr/>
          </p:nvSpPr>
          <p:spPr>
            <a:xfrm rot="16200000">
              <a:off x="85634" y="1989221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자유형: 도형 57"/>
            <p:cNvSpPr/>
            <p:nvPr/>
          </p:nvSpPr>
          <p:spPr>
            <a:xfrm rot="16200000">
              <a:off x="-54438" y="1909809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자유형: 도형 58"/>
            <p:cNvSpPr/>
            <p:nvPr/>
          </p:nvSpPr>
          <p:spPr>
            <a:xfrm rot="16200000">
              <a:off x="85634" y="1780835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자유형: 도형 59"/>
            <p:cNvSpPr/>
            <p:nvPr/>
          </p:nvSpPr>
          <p:spPr>
            <a:xfrm rot="16200000">
              <a:off x="-54438" y="1701423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자유형: 도형 60"/>
            <p:cNvSpPr/>
            <p:nvPr/>
          </p:nvSpPr>
          <p:spPr>
            <a:xfrm rot="16200000">
              <a:off x="85634" y="1572449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자유형: 도형 61"/>
            <p:cNvSpPr/>
            <p:nvPr/>
          </p:nvSpPr>
          <p:spPr>
            <a:xfrm rot="16200000">
              <a:off x="-54438" y="1493037"/>
              <a:ext cx="116822" cy="7941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자유형: 도형 62"/>
            <p:cNvSpPr/>
            <p:nvPr/>
          </p:nvSpPr>
          <p:spPr>
            <a:xfrm rot="16200000">
              <a:off x="85634" y="1364063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자유형: 도형 63"/>
            <p:cNvSpPr/>
            <p:nvPr/>
          </p:nvSpPr>
          <p:spPr>
            <a:xfrm rot="16200000">
              <a:off x="85634" y="1155677"/>
              <a:ext cx="1142966" cy="1298346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자유형: 도형 64"/>
            <p:cNvSpPr/>
            <p:nvPr/>
          </p:nvSpPr>
          <p:spPr>
            <a:xfrm rot="16200000">
              <a:off x="228000" y="1089659"/>
              <a:ext cx="953524" cy="1203055"/>
            </a:xfrm>
            <a:custGeom>
              <a:avLst/>
              <a:gdLst/>
              <a:ah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자유형: 도형 65"/>
            <p:cNvSpPr/>
            <p:nvPr/>
          </p:nvSpPr>
          <p:spPr>
            <a:xfrm rot="16200000">
              <a:off x="463219" y="1116493"/>
              <a:ext cx="745138" cy="941003"/>
            </a:xfrm>
            <a:custGeom>
              <a:avLst/>
              <a:gdLst/>
              <a:ah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자유형: 도형 66"/>
            <p:cNvSpPr/>
            <p:nvPr/>
          </p:nvSpPr>
          <p:spPr>
            <a:xfrm rot="16200000">
              <a:off x="698438" y="1143329"/>
              <a:ext cx="536752" cy="678952"/>
            </a:xfrm>
            <a:custGeom>
              <a:avLst/>
              <a:gdLst/>
              <a:ah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자유형: 도형 67"/>
            <p:cNvSpPr/>
            <p:nvPr/>
          </p:nvSpPr>
          <p:spPr>
            <a:xfrm rot="16200000">
              <a:off x="933657" y="1170168"/>
              <a:ext cx="328366" cy="416900"/>
            </a:xfrm>
            <a:custGeom>
              <a:avLst/>
              <a:gdLst/>
              <a:ah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자유형: 도형 68"/>
            <p:cNvSpPr/>
            <p:nvPr/>
          </p:nvSpPr>
          <p:spPr>
            <a:xfrm rot="16200000">
              <a:off x="1168875" y="1196987"/>
              <a:ext cx="119980" cy="154849"/>
            </a:xfrm>
            <a:custGeom>
              <a:avLst/>
              <a:gdLst/>
              <a:ah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70" name="직사각형 69"/>
          <p:cNvSpPr/>
          <p:nvPr/>
        </p:nvSpPr>
        <p:spPr>
          <a:xfrm>
            <a:off x="0" y="-2"/>
            <a:ext cx="1744133" cy="12176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1" name="직사각형 70"/>
          <p:cNvSpPr/>
          <p:nvPr/>
        </p:nvSpPr>
        <p:spPr>
          <a:xfrm rot="16200000">
            <a:off x="-1667048" y="3381376"/>
            <a:ext cx="6858000" cy="9525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2" name="제목 71"/>
          <p:cNvSpPr>
            <a:spLocks noGrp="1"/>
          </p:cNvSpPr>
          <p:nvPr>
            <p:ph type="title"/>
          </p:nvPr>
        </p:nvSpPr>
        <p:spPr>
          <a:xfrm>
            <a:off x="2285973" y="1000108"/>
            <a:ext cx="9144063" cy="1143000"/>
          </a:xfrm>
        </p:spPr>
        <p:txBody>
          <a:bodyPr/>
          <a:lstStyle>
            <a:lvl1pPr algn="l">
              <a:defRPr sz="36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74" name="텍스트 개체 틀 73"/>
          <p:cNvSpPr>
            <a:spLocks noGrp="1"/>
          </p:cNvSpPr>
          <p:nvPr>
            <p:ph type="body" sz="quarter" idx="15"/>
          </p:nvPr>
        </p:nvSpPr>
        <p:spPr>
          <a:xfrm>
            <a:off x="2285973" y="2286000"/>
            <a:ext cx="9143999" cy="350043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</a:p>
          <a:p>
            <a:pPr lvl="0">
              <a:defRPr lang="ko-KR" altLang="en-US"/>
            </a:pPr>
            <a:r>
              <a:rPr lang="ko-KR" altLang="en-US"/>
              <a:t>둘째 목차</a:t>
            </a:r>
          </a:p>
          <a:p>
            <a:pPr lvl="0">
              <a:defRPr lang="ko-KR" altLang="en-US"/>
            </a:pPr>
            <a:r>
              <a:rPr lang="ko-KR" altLang="en-US"/>
              <a:t>셋째 목차</a:t>
            </a:r>
          </a:p>
          <a:p>
            <a:pPr lvl="0">
              <a:defRPr lang="ko-KR" altLang="en-US"/>
            </a:pPr>
            <a:r>
              <a:rPr lang="ko-KR" altLang="en-US"/>
              <a:t>넷째 목차</a:t>
            </a:r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</a:p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071464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rot="5400000">
            <a:off x="7524616" y="2190803"/>
            <a:ext cx="6858001" cy="2476474"/>
            <a:chOff x="0" y="-1357346"/>
            <a:chExt cx="9144000" cy="1044575"/>
          </a:xfrm>
          <a:solidFill>
            <a:schemeClr val="tx2">
              <a:lumMod val="20000"/>
              <a:lumOff val="80000"/>
              <a:alpha val="52000"/>
            </a:schemeClr>
          </a:solidFill>
        </p:grpSpPr>
        <p:sp>
          <p:nvSpPr>
            <p:cNvPr id="8" name="자유형: 도형 7"/>
            <p:cNvSpPr/>
            <p:nvPr/>
          </p:nvSpPr>
          <p:spPr>
            <a:xfrm>
              <a:off x="63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자유형: 도형 8"/>
            <p:cNvSpPr/>
            <p:nvPr/>
          </p:nvSpPr>
          <p:spPr>
            <a:xfrm>
              <a:off x="0" y="-1350996"/>
              <a:ext cx="120650" cy="1206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자유형: 도형 9"/>
            <p:cNvSpPr/>
            <p:nvPr/>
          </p:nvSpPr>
          <p:spPr>
            <a:xfrm>
              <a:off x="215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자유형: 도형 10"/>
            <p:cNvSpPr/>
            <p:nvPr/>
          </p:nvSpPr>
          <p:spPr>
            <a:xfrm>
              <a:off x="0" y="-1350996"/>
              <a:ext cx="330200" cy="330200"/>
            </a:xfrm>
            <a:custGeom>
              <a:avLst/>
              <a:gdLst/>
              <a:ah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자유형: 도형 11"/>
            <p:cNvSpPr/>
            <p:nvPr/>
          </p:nvSpPr>
          <p:spPr>
            <a:xfrm>
              <a:off x="425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자유형: 도형 12"/>
            <p:cNvSpPr/>
            <p:nvPr/>
          </p:nvSpPr>
          <p:spPr>
            <a:xfrm>
              <a:off x="0" y="-1350996"/>
              <a:ext cx="539750" cy="539750"/>
            </a:xfrm>
            <a:custGeom>
              <a:avLst/>
              <a:gdLst/>
              <a:ah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자유형: 도형 13"/>
            <p:cNvSpPr/>
            <p:nvPr/>
          </p:nvSpPr>
          <p:spPr>
            <a:xfrm>
              <a:off x="635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자유형: 도형 14"/>
            <p:cNvSpPr/>
            <p:nvPr/>
          </p:nvSpPr>
          <p:spPr>
            <a:xfrm>
              <a:off x="0" y="-1350996"/>
              <a:ext cx="749300" cy="749300"/>
            </a:xfrm>
            <a:custGeom>
              <a:avLst/>
              <a:gdLst/>
              <a:ah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자유형: 도형 15"/>
            <p:cNvSpPr/>
            <p:nvPr/>
          </p:nvSpPr>
          <p:spPr>
            <a:xfrm>
              <a:off x="844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7" name="자유형: 도형 16"/>
            <p:cNvSpPr/>
            <p:nvPr/>
          </p:nvSpPr>
          <p:spPr>
            <a:xfrm>
              <a:off x="0" y="-1350996"/>
              <a:ext cx="958850" cy="958850"/>
            </a:xfrm>
            <a:custGeom>
              <a:avLst/>
              <a:gdLst/>
              <a:ah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자유형: 도형 17"/>
            <p:cNvSpPr/>
            <p:nvPr/>
          </p:nvSpPr>
          <p:spPr>
            <a:xfrm>
              <a:off x="1054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자유형: 도형 18"/>
            <p:cNvSpPr/>
            <p:nvPr/>
          </p:nvSpPr>
          <p:spPr>
            <a:xfrm>
              <a:off x="19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자유형: 도형 19"/>
            <p:cNvSpPr/>
            <p:nvPr/>
          </p:nvSpPr>
          <p:spPr>
            <a:xfrm>
              <a:off x="12636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자유형: 도형 20"/>
            <p:cNvSpPr/>
            <p:nvPr/>
          </p:nvSpPr>
          <p:spPr>
            <a:xfrm>
              <a:off x="228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자유형: 도형 21"/>
            <p:cNvSpPr/>
            <p:nvPr/>
          </p:nvSpPr>
          <p:spPr>
            <a:xfrm>
              <a:off x="14732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자유형: 도형 22"/>
            <p:cNvSpPr/>
            <p:nvPr/>
          </p:nvSpPr>
          <p:spPr>
            <a:xfrm>
              <a:off x="4381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자유형: 도형 23"/>
            <p:cNvSpPr/>
            <p:nvPr/>
          </p:nvSpPr>
          <p:spPr>
            <a:xfrm>
              <a:off x="16827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자유형: 도형 24"/>
            <p:cNvSpPr/>
            <p:nvPr/>
          </p:nvSpPr>
          <p:spPr>
            <a:xfrm>
              <a:off x="6477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자유형: 도형 25"/>
            <p:cNvSpPr/>
            <p:nvPr/>
          </p:nvSpPr>
          <p:spPr>
            <a:xfrm>
              <a:off x="18923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자유형: 도형 26"/>
            <p:cNvSpPr/>
            <p:nvPr/>
          </p:nvSpPr>
          <p:spPr>
            <a:xfrm>
              <a:off x="8572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자유형: 도형 27"/>
            <p:cNvSpPr/>
            <p:nvPr/>
          </p:nvSpPr>
          <p:spPr>
            <a:xfrm>
              <a:off x="21018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자유형: 도형 28"/>
            <p:cNvSpPr/>
            <p:nvPr/>
          </p:nvSpPr>
          <p:spPr>
            <a:xfrm>
              <a:off x="10668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자유형: 도형 29"/>
            <p:cNvSpPr/>
            <p:nvPr/>
          </p:nvSpPr>
          <p:spPr>
            <a:xfrm>
              <a:off x="23114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자유형: 도형 30"/>
            <p:cNvSpPr/>
            <p:nvPr/>
          </p:nvSpPr>
          <p:spPr>
            <a:xfrm>
              <a:off x="12763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자유형: 도형 31"/>
            <p:cNvSpPr/>
            <p:nvPr/>
          </p:nvSpPr>
          <p:spPr>
            <a:xfrm>
              <a:off x="25209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자유형: 도형 32"/>
            <p:cNvSpPr/>
            <p:nvPr/>
          </p:nvSpPr>
          <p:spPr>
            <a:xfrm>
              <a:off x="14859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자유형: 도형 33"/>
            <p:cNvSpPr/>
            <p:nvPr/>
          </p:nvSpPr>
          <p:spPr>
            <a:xfrm>
              <a:off x="27305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자유형: 도형 34"/>
            <p:cNvSpPr/>
            <p:nvPr/>
          </p:nvSpPr>
          <p:spPr>
            <a:xfrm>
              <a:off x="16954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자유형: 도형 35"/>
            <p:cNvSpPr/>
            <p:nvPr/>
          </p:nvSpPr>
          <p:spPr>
            <a:xfrm>
              <a:off x="29400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자유형: 도형 36"/>
            <p:cNvSpPr/>
            <p:nvPr/>
          </p:nvSpPr>
          <p:spPr>
            <a:xfrm>
              <a:off x="19050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자유형: 도형 37"/>
            <p:cNvSpPr/>
            <p:nvPr/>
          </p:nvSpPr>
          <p:spPr>
            <a:xfrm>
              <a:off x="31496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자유형: 도형 38"/>
            <p:cNvSpPr/>
            <p:nvPr/>
          </p:nvSpPr>
          <p:spPr>
            <a:xfrm>
              <a:off x="21145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자유형: 도형 39"/>
            <p:cNvSpPr/>
            <p:nvPr/>
          </p:nvSpPr>
          <p:spPr>
            <a:xfrm>
              <a:off x="33591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자유형: 도형 40"/>
            <p:cNvSpPr/>
            <p:nvPr/>
          </p:nvSpPr>
          <p:spPr>
            <a:xfrm>
              <a:off x="23241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자유형: 도형 41"/>
            <p:cNvSpPr/>
            <p:nvPr/>
          </p:nvSpPr>
          <p:spPr>
            <a:xfrm>
              <a:off x="35687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자유형: 도형 42"/>
            <p:cNvSpPr/>
            <p:nvPr/>
          </p:nvSpPr>
          <p:spPr>
            <a:xfrm>
              <a:off x="25336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자유형: 도형 43"/>
            <p:cNvSpPr/>
            <p:nvPr/>
          </p:nvSpPr>
          <p:spPr>
            <a:xfrm>
              <a:off x="37782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자유형: 도형 44"/>
            <p:cNvSpPr/>
            <p:nvPr/>
          </p:nvSpPr>
          <p:spPr>
            <a:xfrm>
              <a:off x="27432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자유형: 도형 45"/>
            <p:cNvSpPr/>
            <p:nvPr/>
          </p:nvSpPr>
          <p:spPr>
            <a:xfrm>
              <a:off x="39878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자유형: 도형 46"/>
            <p:cNvSpPr/>
            <p:nvPr/>
          </p:nvSpPr>
          <p:spPr>
            <a:xfrm>
              <a:off x="29527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자유형: 도형 47"/>
            <p:cNvSpPr/>
            <p:nvPr/>
          </p:nvSpPr>
          <p:spPr>
            <a:xfrm>
              <a:off x="41973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자유형: 도형 48"/>
            <p:cNvSpPr/>
            <p:nvPr/>
          </p:nvSpPr>
          <p:spPr>
            <a:xfrm>
              <a:off x="31623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자유형: 도형 49"/>
            <p:cNvSpPr/>
            <p:nvPr/>
          </p:nvSpPr>
          <p:spPr>
            <a:xfrm>
              <a:off x="4406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자유형: 도형 50"/>
            <p:cNvSpPr/>
            <p:nvPr/>
          </p:nvSpPr>
          <p:spPr>
            <a:xfrm>
              <a:off x="33718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자유형: 도형 51"/>
            <p:cNvSpPr/>
            <p:nvPr/>
          </p:nvSpPr>
          <p:spPr>
            <a:xfrm>
              <a:off x="4616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자유형: 도형 52"/>
            <p:cNvSpPr/>
            <p:nvPr/>
          </p:nvSpPr>
          <p:spPr>
            <a:xfrm>
              <a:off x="35814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자유형: 도형 53"/>
            <p:cNvSpPr/>
            <p:nvPr/>
          </p:nvSpPr>
          <p:spPr>
            <a:xfrm>
              <a:off x="4826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자유형: 도형 54"/>
            <p:cNvSpPr/>
            <p:nvPr/>
          </p:nvSpPr>
          <p:spPr>
            <a:xfrm>
              <a:off x="37909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자유형: 도형 55"/>
            <p:cNvSpPr/>
            <p:nvPr/>
          </p:nvSpPr>
          <p:spPr>
            <a:xfrm>
              <a:off x="5035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자유형: 도형 56"/>
            <p:cNvSpPr/>
            <p:nvPr/>
          </p:nvSpPr>
          <p:spPr>
            <a:xfrm>
              <a:off x="40005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자유형: 도형 57"/>
            <p:cNvSpPr/>
            <p:nvPr/>
          </p:nvSpPr>
          <p:spPr>
            <a:xfrm>
              <a:off x="5245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자유형: 도형 58"/>
            <p:cNvSpPr/>
            <p:nvPr/>
          </p:nvSpPr>
          <p:spPr>
            <a:xfrm>
              <a:off x="4210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자유형: 도형 59"/>
            <p:cNvSpPr/>
            <p:nvPr/>
          </p:nvSpPr>
          <p:spPr>
            <a:xfrm>
              <a:off x="54546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자유형: 도형 60"/>
            <p:cNvSpPr/>
            <p:nvPr/>
          </p:nvSpPr>
          <p:spPr>
            <a:xfrm>
              <a:off x="4419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자유형: 도형 61"/>
            <p:cNvSpPr/>
            <p:nvPr/>
          </p:nvSpPr>
          <p:spPr>
            <a:xfrm>
              <a:off x="56642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자유형: 도형 62"/>
            <p:cNvSpPr/>
            <p:nvPr/>
          </p:nvSpPr>
          <p:spPr>
            <a:xfrm>
              <a:off x="46291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자유형: 도형 63"/>
            <p:cNvSpPr/>
            <p:nvPr/>
          </p:nvSpPr>
          <p:spPr>
            <a:xfrm>
              <a:off x="58737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자유형: 도형 64"/>
            <p:cNvSpPr/>
            <p:nvPr/>
          </p:nvSpPr>
          <p:spPr>
            <a:xfrm>
              <a:off x="48387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자유형: 도형 65"/>
            <p:cNvSpPr/>
            <p:nvPr/>
          </p:nvSpPr>
          <p:spPr>
            <a:xfrm>
              <a:off x="60833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자유형: 도형 66"/>
            <p:cNvSpPr/>
            <p:nvPr/>
          </p:nvSpPr>
          <p:spPr>
            <a:xfrm>
              <a:off x="50482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자유형: 도형 67"/>
            <p:cNvSpPr/>
            <p:nvPr/>
          </p:nvSpPr>
          <p:spPr>
            <a:xfrm>
              <a:off x="62928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자유형: 도형 68"/>
            <p:cNvSpPr/>
            <p:nvPr/>
          </p:nvSpPr>
          <p:spPr>
            <a:xfrm>
              <a:off x="52578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0" name="자유형: 도형 69"/>
            <p:cNvSpPr/>
            <p:nvPr/>
          </p:nvSpPr>
          <p:spPr>
            <a:xfrm>
              <a:off x="65024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1" name="자유형: 도형 70"/>
            <p:cNvSpPr/>
            <p:nvPr/>
          </p:nvSpPr>
          <p:spPr>
            <a:xfrm>
              <a:off x="54673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2" name="자유형: 도형 71"/>
            <p:cNvSpPr/>
            <p:nvPr/>
          </p:nvSpPr>
          <p:spPr>
            <a:xfrm>
              <a:off x="67119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3" name="자유형: 도형 72"/>
            <p:cNvSpPr/>
            <p:nvPr/>
          </p:nvSpPr>
          <p:spPr>
            <a:xfrm>
              <a:off x="56769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4" name="자유형: 도형 73"/>
            <p:cNvSpPr/>
            <p:nvPr/>
          </p:nvSpPr>
          <p:spPr>
            <a:xfrm>
              <a:off x="69215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5" name="자유형: 도형 74"/>
            <p:cNvSpPr/>
            <p:nvPr/>
          </p:nvSpPr>
          <p:spPr>
            <a:xfrm>
              <a:off x="58864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6" name="자유형: 도형 75"/>
            <p:cNvSpPr/>
            <p:nvPr/>
          </p:nvSpPr>
          <p:spPr>
            <a:xfrm>
              <a:off x="71310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7" name="자유형: 도형 76"/>
            <p:cNvSpPr/>
            <p:nvPr/>
          </p:nvSpPr>
          <p:spPr>
            <a:xfrm>
              <a:off x="60960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8" name="자유형: 도형 77"/>
            <p:cNvSpPr/>
            <p:nvPr/>
          </p:nvSpPr>
          <p:spPr>
            <a:xfrm>
              <a:off x="73406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9" name="자유형: 도형 78"/>
            <p:cNvSpPr/>
            <p:nvPr/>
          </p:nvSpPr>
          <p:spPr>
            <a:xfrm>
              <a:off x="63055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0" name="자유형: 도형 79"/>
            <p:cNvSpPr/>
            <p:nvPr/>
          </p:nvSpPr>
          <p:spPr>
            <a:xfrm>
              <a:off x="75501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1" name="자유형: 도형 80"/>
            <p:cNvSpPr/>
            <p:nvPr/>
          </p:nvSpPr>
          <p:spPr>
            <a:xfrm>
              <a:off x="65151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2" name="자유형: 도형 81"/>
            <p:cNvSpPr/>
            <p:nvPr/>
          </p:nvSpPr>
          <p:spPr>
            <a:xfrm>
              <a:off x="77597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3" name="자유형: 도형 82"/>
            <p:cNvSpPr/>
            <p:nvPr/>
          </p:nvSpPr>
          <p:spPr>
            <a:xfrm>
              <a:off x="67246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4" name="자유형: 도형 83"/>
            <p:cNvSpPr/>
            <p:nvPr/>
          </p:nvSpPr>
          <p:spPr>
            <a:xfrm>
              <a:off x="7962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5" name="자유형: 도형 84"/>
            <p:cNvSpPr/>
            <p:nvPr/>
          </p:nvSpPr>
          <p:spPr>
            <a:xfrm>
              <a:off x="69278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6" name="자유형: 도형 85"/>
            <p:cNvSpPr/>
            <p:nvPr/>
          </p:nvSpPr>
          <p:spPr>
            <a:xfrm>
              <a:off x="8172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7" name="자유형: 도형 86"/>
            <p:cNvSpPr/>
            <p:nvPr/>
          </p:nvSpPr>
          <p:spPr>
            <a:xfrm>
              <a:off x="71374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8" name="자유형: 도형 87"/>
            <p:cNvSpPr/>
            <p:nvPr/>
          </p:nvSpPr>
          <p:spPr>
            <a:xfrm>
              <a:off x="8382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9" name="자유형: 도형 88"/>
            <p:cNvSpPr/>
            <p:nvPr/>
          </p:nvSpPr>
          <p:spPr>
            <a:xfrm>
              <a:off x="73469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0" name="자유형: 도형 89"/>
            <p:cNvSpPr/>
            <p:nvPr/>
          </p:nvSpPr>
          <p:spPr>
            <a:xfrm>
              <a:off x="8591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1" name="자유형: 도형 90"/>
            <p:cNvSpPr/>
            <p:nvPr/>
          </p:nvSpPr>
          <p:spPr>
            <a:xfrm>
              <a:off x="75565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2" name="자유형: 도형 91"/>
            <p:cNvSpPr/>
            <p:nvPr/>
          </p:nvSpPr>
          <p:spPr>
            <a:xfrm>
              <a:off x="8801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3" name="자유형: 도형 92"/>
            <p:cNvSpPr/>
            <p:nvPr/>
          </p:nvSpPr>
          <p:spPr>
            <a:xfrm>
              <a:off x="7766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4" name="자유형: 도형 93"/>
            <p:cNvSpPr/>
            <p:nvPr/>
          </p:nvSpPr>
          <p:spPr>
            <a:xfrm>
              <a:off x="7975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5" name="자유형: 도형 94"/>
            <p:cNvSpPr/>
            <p:nvPr/>
          </p:nvSpPr>
          <p:spPr>
            <a:xfrm>
              <a:off x="8185150" y="-1274796"/>
              <a:ext cx="958850" cy="962025"/>
            </a:xfrm>
            <a:custGeom>
              <a:avLst/>
              <a:gdLst/>
              <a:ah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6" name="자유형: 도형 95"/>
            <p:cNvSpPr/>
            <p:nvPr/>
          </p:nvSpPr>
          <p:spPr>
            <a:xfrm>
              <a:off x="8394700" y="-1065246"/>
              <a:ext cx="749300" cy="752475"/>
            </a:xfrm>
            <a:custGeom>
              <a:avLst/>
              <a:gdLst/>
              <a:ah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7" name="자유형: 도형 96"/>
            <p:cNvSpPr/>
            <p:nvPr/>
          </p:nvSpPr>
          <p:spPr>
            <a:xfrm>
              <a:off x="8604250" y="-855696"/>
              <a:ext cx="539750" cy="542925"/>
            </a:xfrm>
            <a:custGeom>
              <a:avLst/>
              <a:gdLst/>
              <a:ah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8" name="자유형: 도형 97"/>
            <p:cNvSpPr/>
            <p:nvPr/>
          </p:nvSpPr>
          <p:spPr>
            <a:xfrm>
              <a:off x="8813800" y="-646146"/>
              <a:ext cx="330200" cy="333375"/>
            </a:xfrm>
            <a:custGeom>
              <a:avLst/>
              <a:gdLst/>
              <a:ah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9" name="자유형: 도형 98"/>
            <p:cNvSpPr/>
            <p:nvPr/>
          </p:nvSpPr>
          <p:spPr>
            <a:xfrm>
              <a:off x="9023350" y="-436596"/>
              <a:ext cx="120650" cy="123825"/>
            </a:xfrm>
            <a:custGeom>
              <a:avLst/>
              <a:gdLst/>
              <a:ah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100" name="직사각형 99"/>
          <p:cNvSpPr/>
          <p:nvPr/>
        </p:nvSpPr>
        <p:spPr>
          <a:xfrm>
            <a:off x="3627" y="0"/>
            <a:ext cx="17417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12017827" y="0"/>
            <a:ext cx="174171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1" name="세로 제목 100"/>
          <p:cNvSpPr>
            <a:spLocks noGrp="1"/>
          </p:cNvSpPr>
          <p:nvPr>
            <p:ph type="title" orient="vert"/>
          </p:nvPr>
        </p:nvSpPr>
        <p:spPr>
          <a:xfrm>
            <a:off x="9810775" y="274638"/>
            <a:ext cx="1771622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102" name="세로 텍스트 개체 틀 101"/>
          <p:cNvSpPr>
            <a:spLocks noGrp="1"/>
          </p:cNvSpPr>
          <p:nvPr>
            <p:ph type="body" orient="vert" idx="1"/>
          </p:nvPr>
        </p:nvSpPr>
        <p:spPr>
          <a:xfrm>
            <a:off x="406399" y="274638"/>
            <a:ext cx="9118623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4B5D8D85-D8F1-41B9-A412-4CA7948E60E2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CFF97BFC-7AC6-48EA-B128-E54479BD4B7D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24962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제목 및 내용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위쪽 모서리 4"/>
          <p:cNvSpPr/>
          <p:nvPr/>
        </p:nvSpPr>
        <p:spPr>
          <a:xfrm>
            <a:off x="1253642" y="749852"/>
            <a:ext cx="9579559" cy="548014"/>
          </a:xfrm>
          <a:prstGeom prst="round2SameRect">
            <a:avLst>
              <a:gd name="adj1" fmla="val 29630"/>
              <a:gd name="adj2" fmla="val 0"/>
            </a:avLst>
          </a:prstGeom>
          <a:gradFill flip="none" rotWithShape="1">
            <a:gsLst>
              <a:gs pos="0">
                <a:srgbClr val="DBDBDB"/>
              </a:gs>
              <a:gs pos="100000">
                <a:srgbClr val="F2F2F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/>
          </a:p>
        </p:txBody>
      </p:sp>
      <p:sp>
        <p:nvSpPr>
          <p:cNvPr id="6" name="직사각형 5"/>
          <p:cNvSpPr/>
          <p:nvPr/>
        </p:nvSpPr>
        <p:spPr>
          <a:xfrm>
            <a:off x="1253642" y="1297867"/>
            <a:ext cx="9579559" cy="45719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7568059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8pPr>
              <a:defRPr/>
            </a:lvl8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20597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02717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flipH="1" flipV="1">
            <a:off x="67724" y="351939"/>
            <a:ext cx="12124275" cy="1571633"/>
            <a:chOff x="0" y="-1357346"/>
            <a:chExt cx="9144000" cy="1044575"/>
          </a:xfrm>
          <a:solidFill>
            <a:schemeClr val="tx2">
              <a:lumMod val="20000"/>
              <a:lumOff val="80000"/>
              <a:alpha val="52000"/>
            </a:schemeClr>
          </a:solidFill>
        </p:grpSpPr>
        <p:sp>
          <p:nvSpPr>
            <p:cNvPr id="8" name="자유형: 도형 7"/>
            <p:cNvSpPr/>
            <p:nvPr/>
          </p:nvSpPr>
          <p:spPr>
            <a:xfrm>
              <a:off x="63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자유형: 도형 8"/>
            <p:cNvSpPr/>
            <p:nvPr/>
          </p:nvSpPr>
          <p:spPr>
            <a:xfrm>
              <a:off x="0" y="-1350996"/>
              <a:ext cx="120650" cy="1206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자유형: 도형 9"/>
            <p:cNvSpPr/>
            <p:nvPr/>
          </p:nvSpPr>
          <p:spPr>
            <a:xfrm>
              <a:off x="215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자유형: 도형 10"/>
            <p:cNvSpPr/>
            <p:nvPr/>
          </p:nvSpPr>
          <p:spPr>
            <a:xfrm>
              <a:off x="0" y="-1350996"/>
              <a:ext cx="330200" cy="330200"/>
            </a:xfrm>
            <a:custGeom>
              <a:avLst/>
              <a:gdLst/>
              <a:ah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자유형: 도형 11"/>
            <p:cNvSpPr/>
            <p:nvPr/>
          </p:nvSpPr>
          <p:spPr>
            <a:xfrm>
              <a:off x="425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자유형: 도형 12"/>
            <p:cNvSpPr/>
            <p:nvPr/>
          </p:nvSpPr>
          <p:spPr>
            <a:xfrm>
              <a:off x="0" y="-1350996"/>
              <a:ext cx="539750" cy="539750"/>
            </a:xfrm>
            <a:custGeom>
              <a:avLst/>
              <a:gdLst/>
              <a:ah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자유형: 도형 13"/>
            <p:cNvSpPr/>
            <p:nvPr/>
          </p:nvSpPr>
          <p:spPr>
            <a:xfrm>
              <a:off x="635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자유형: 도형 14"/>
            <p:cNvSpPr/>
            <p:nvPr/>
          </p:nvSpPr>
          <p:spPr>
            <a:xfrm>
              <a:off x="0" y="-1350996"/>
              <a:ext cx="749300" cy="749300"/>
            </a:xfrm>
            <a:custGeom>
              <a:avLst/>
              <a:gdLst/>
              <a:ah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자유형: 도형 15"/>
            <p:cNvSpPr/>
            <p:nvPr/>
          </p:nvSpPr>
          <p:spPr>
            <a:xfrm>
              <a:off x="844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7" name="자유형: 도형 16"/>
            <p:cNvSpPr/>
            <p:nvPr/>
          </p:nvSpPr>
          <p:spPr>
            <a:xfrm>
              <a:off x="0" y="-1350996"/>
              <a:ext cx="958850" cy="958850"/>
            </a:xfrm>
            <a:custGeom>
              <a:avLst/>
              <a:gdLst/>
              <a:ah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자유형: 도형 17"/>
            <p:cNvSpPr/>
            <p:nvPr/>
          </p:nvSpPr>
          <p:spPr>
            <a:xfrm>
              <a:off x="1054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자유형: 도형 18"/>
            <p:cNvSpPr/>
            <p:nvPr/>
          </p:nvSpPr>
          <p:spPr>
            <a:xfrm>
              <a:off x="19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자유형: 도형 19"/>
            <p:cNvSpPr/>
            <p:nvPr/>
          </p:nvSpPr>
          <p:spPr>
            <a:xfrm>
              <a:off x="12636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자유형: 도형 20"/>
            <p:cNvSpPr/>
            <p:nvPr/>
          </p:nvSpPr>
          <p:spPr>
            <a:xfrm>
              <a:off x="228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자유형: 도형 21"/>
            <p:cNvSpPr/>
            <p:nvPr/>
          </p:nvSpPr>
          <p:spPr>
            <a:xfrm>
              <a:off x="14732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자유형: 도형 22"/>
            <p:cNvSpPr/>
            <p:nvPr/>
          </p:nvSpPr>
          <p:spPr>
            <a:xfrm>
              <a:off x="4381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자유형: 도형 23"/>
            <p:cNvSpPr/>
            <p:nvPr/>
          </p:nvSpPr>
          <p:spPr>
            <a:xfrm>
              <a:off x="16827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자유형: 도형 24"/>
            <p:cNvSpPr/>
            <p:nvPr/>
          </p:nvSpPr>
          <p:spPr>
            <a:xfrm>
              <a:off x="6477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자유형: 도형 25"/>
            <p:cNvSpPr/>
            <p:nvPr/>
          </p:nvSpPr>
          <p:spPr>
            <a:xfrm>
              <a:off x="18923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자유형: 도형 26"/>
            <p:cNvSpPr/>
            <p:nvPr/>
          </p:nvSpPr>
          <p:spPr>
            <a:xfrm>
              <a:off x="8572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자유형: 도형 27"/>
            <p:cNvSpPr/>
            <p:nvPr/>
          </p:nvSpPr>
          <p:spPr>
            <a:xfrm>
              <a:off x="21018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자유형: 도형 28"/>
            <p:cNvSpPr/>
            <p:nvPr/>
          </p:nvSpPr>
          <p:spPr>
            <a:xfrm>
              <a:off x="10668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자유형: 도형 29"/>
            <p:cNvSpPr/>
            <p:nvPr/>
          </p:nvSpPr>
          <p:spPr>
            <a:xfrm>
              <a:off x="23114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자유형: 도형 30"/>
            <p:cNvSpPr/>
            <p:nvPr/>
          </p:nvSpPr>
          <p:spPr>
            <a:xfrm>
              <a:off x="12763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자유형: 도형 31"/>
            <p:cNvSpPr/>
            <p:nvPr/>
          </p:nvSpPr>
          <p:spPr>
            <a:xfrm>
              <a:off x="25209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자유형: 도형 32"/>
            <p:cNvSpPr/>
            <p:nvPr/>
          </p:nvSpPr>
          <p:spPr>
            <a:xfrm>
              <a:off x="14859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자유형: 도형 33"/>
            <p:cNvSpPr/>
            <p:nvPr/>
          </p:nvSpPr>
          <p:spPr>
            <a:xfrm>
              <a:off x="27305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자유형: 도형 34"/>
            <p:cNvSpPr/>
            <p:nvPr/>
          </p:nvSpPr>
          <p:spPr>
            <a:xfrm>
              <a:off x="16954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자유형: 도형 35"/>
            <p:cNvSpPr/>
            <p:nvPr/>
          </p:nvSpPr>
          <p:spPr>
            <a:xfrm>
              <a:off x="29400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자유형: 도형 36"/>
            <p:cNvSpPr/>
            <p:nvPr/>
          </p:nvSpPr>
          <p:spPr>
            <a:xfrm>
              <a:off x="19050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자유형: 도형 37"/>
            <p:cNvSpPr/>
            <p:nvPr/>
          </p:nvSpPr>
          <p:spPr>
            <a:xfrm>
              <a:off x="31496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자유형: 도형 38"/>
            <p:cNvSpPr/>
            <p:nvPr/>
          </p:nvSpPr>
          <p:spPr>
            <a:xfrm>
              <a:off x="21145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자유형: 도형 39"/>
            <p:cNvSpPr/>
            <p:nvPr/>
          </p:nvSpPr>
          <p:spPr>
            <a:xfrm>
              <a:off x="33591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자유형: 도형 40"/>
            <p:cNvSpPr/>
            <p:nvPr/>
          </p:nvSpPr>
          <p:spPr>
            <a:xfrm>
              <a:off x="23241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자유형: 도형 41"/>
            <p:cNvSpPr/>
            <p:nvPr/>
          </p:nvSpPr>
          <p:spPr>
            <a:xfrm>
              <a:off x="35687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자유형: 도형 42"/>
            <p:cNvSpPr/>
            <p:nvPr/>
          </p:nvSpPr>
          <p:spPr>
            <a:xfrm>
              <a:off x="25336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자유형: 도형 43"/>
            <p:cNvSpPr/>
            <p:nvPr/>
          </p:nvSpPr>
          <p:spPr>
            <a:xfrm>
              <a:off x="37782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자유형: 도형 44"/>
            <p:cNvSpPr/>
            <p:nvPr/>
          </p:nvSpPr>
          <p:spPr>
            <a:xfrm>
              <a:off x="27432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자유형: 도형 45"/>
            <p:cNvSpPr/>
            <p:nvPr/>
          </p:nvSpPr>
          <p:spPr>
            <a:xfrm>
              <a:off x="39878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자유형: 도형 46"/>
            <p:cNvSpPr/>
            <p:nvPr/>
          </p:nvSpPr>
          <p:spPr>
            <a:xfrm>
              <a:off x="29527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자유형: 도형 47"/>
            <p:cNvSpPr/>
            <p:nvPr/>
          </p:nvSpPr>
          <p:spPr>
            <a:xfrm>
              <a:off x="41973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자유형: 도형 48"/>
            <p:cNvSpPr/>
            <p:nvPr/>
          </p:nvSpPr>
          <p:spPr>
            <a:xfrm>
              <a:off x="31623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자유형: 도형 49"/>
            <p:cNvSpPr/>
            <p:nvPr/>
          </p:nvSpPr>
          <p:spPr>
            <a:xfrm>
              <a:off x="4406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자유형: 도형 50"/>
            <p:cNvSpPr/>
            <p:nvPr/>
          </p:nvSpPr>
          <p:spPr>
            <a:xfrm>
              <a:off x="33718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자유형: 도형 51"/>
            <p:cNvSpPr/>
            <p:nvPr/>
          </p:nvSpPr>
          <p:spPr>
            <a:xfrm>
              <a:off x="4616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자유형: 도형 52"/>
            <p:cNvSpPr/>
            <p:nvPr/>
          </p:nvSpPr>
          <p:spPr>
            <a:xfrm>
              <a:off x="35814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자유형: 도형 53"/>
            <p:cNvSpPr/>
            <p:nvPr/>
          </p:nvSpPr>
          <p:spPr>
            <a:xfrm>
              <a:off x="4826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자유형: 도형 54"/>
            <p:cNvSpPr/>
            <p:nvPr/>
          </p:nvSpPr>
          <p:spPr>
            <a:xfrm>
              <a:off x="37909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자유형: 도형 55"/>
            <p:cNvSpPr/>
            <p:nvPr/>
          </p:nvSpPr>
          <p:spPr>
            <a:xfrm>
              <a:off x="5035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자유형: 도형 56"/>
            <p:cNvSpPr/>
            <p:nvPr/>
          </p:nvSpPr>
          <p:spPr>
            <a:xfrm>
              <a:off x="40005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자유형: 도형 57"/>
            <p:cNvSpPr/>
            <p:nvPr/>
          </p:nvSpPr>
          <p:spPr>
            <a:xfrm>
              <a:off x="5245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자유형: 도형 58"/>
            <p:cNvSpPr/>
            <p:nvPr/>
          </p:nvSpPr>
          <p:spPr>
            <a:xfrm>
              <a:off x="4210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자유형: 도형 59"/>
            <p:cNvSpPr/>
            <p:nvPr/>
          </p:nvSpPr>
          <p:spPr>
            <a:xfrm>
              <a:off x="54546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자유형: 도형 60"/>
            <p:cNvSpPr/>
            <p:nvPr/>
          </p:nvSpPr>
          <p:spPr>
            <a:xfrm>
              <a:off x="4419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자유형: 도형 61"/>
            <p:cNvSpPr/>
            <p:nvPr/>
          </p:nvSpPr>
          <p:spPr>
            <a:xfrm>
              <a:off x="56642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자유형: 도형 62"/>
            <p:cNvSpPr/>
            <p:nvPr/>
          </p:nvSpPr>
          <p:spPr>
            <a:xfrm>
              <a:off x="46291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자유형: 도형 63"/>
            <p:cNvSpPr/>
            <p:nvPr/>
          </p:nvSpPr>
          <p:spPr>
            <a:xfrm>
              <a:off x="58737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자유형: 도형 64"/>
            <p:cNvSpPr/>
            <p:nvPr/>
          </p:nvSpPr>
          <p:spPr>
            <a:xfrm>
              <a:off x="48387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자유형: 도형 65"/>
            <p:cNvSpPr/>
            <p:nvPr/>
          </p:nvSpPr>
          <p:spPr>
            <a:xfrm>
              <a:off x="60833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자유형: 도형 66"/>
            <p:cNvSpPr/>
            <p:nvPr/>
          </p:nvSpPr>
          <p:spPr>
            <a:xfrm>
              <a:off x="50482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자유형: 도형 67"/>
            <p:cNvSpPr/>
            <p:nvPr/>
          </p:nvSpPr>
          <p:spPr>
            <a:xfrm>
              <a:off x="62928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자유형: 도형 68"/>
            <p:cNvSpPr/>
            <p:nvPr/>
          </p:nvSpPr>
          <p:spPr>
            <a:xfrm>
              <a:off x="52578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0" name="자유형: 도형 69"/>
            <p:cNvSpPr/>
            <p:nvPr/>
          </p:nvSpPr>
          <p:spPr>
            <a:xfrm>
              <a:off x="65024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1" name="자유형: 도형 70"/>
            <p:cNvSpPr/>
            <p:nvPr/>
          </p:nvSpPr>
          <p:spPr>
            <a:xfrm>
              <a:off x="54673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2" name="자유형: 도형 71"/>
            <p:cNvSpPr/>
            <p:nvPr/>
          </p:nvSpPr>
          <p:spPr>
            <a:xfrm>
              <a:off x="67119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3" name="자유형: 도형 72"/>
            <p:cNvSpPr/>
            <p:nvPr/>
          </p:nvSpPr>
          <p:spPr>
            <a:xfrm>
              <a:off x="56769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4" name="자유형: 도형 73"/>
            <p:cNvSpPr/>
            <p:nvPr/>
          </p:nvSpPr>
          <p:spPr>
            <a:xfrm>
              <a:off x="69215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5" name="자유형: 도형 74"/>
            <p:cNvSpPr/>
            <p:nvPr/>
          </p:nvSpPr>
          <p:spPr>
            <a:xfrm>
              <a:off x="58864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6" name="자유형: 도형 75"/>
            <p:cNvSpPr/>
            <p:nvPr/>
          </p:nvSpPr>
          <p:spPr>
            <a:xfrm>
              <a:off x="71310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7" name="자유형: 도형 76"/>
            <p:cNvSpPr/>
            <p:nvPr/>
          </p:nvSpPr>
          <p:spPr>
            <a:xfrm>
              <a:off x="60960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8" name="자유형: 도형 77"/>
            <p:cNvSpPr/>
            <p:nvPr/>
          </p:nvSpPr>
          <p:spPr>
            <a:xfrm>
              <a:off x="73406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9" name="자유형: 도형 78"/>
            <p:cNvSpPr/>
            <p:nvPr/>
          </p:nvSpPr>
          <p:spPr>
            <a:xfrm>
              <a:off x="63055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0" name="자유형: 도형 79"/>
            <p:cNvSpPr/>
            <p:nvPr/>
          </p:nvSpPr>
          <p:spPr>
            <a:xfrm>
              <a:off x="75501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1" name="자유형: 도형 80"/>
            <p:cNvSpPr/>
            <p:nvPr/>
          </p:nvSpPr>
          <p:spPr>
            <a:xfrm>
              <a:off x="65151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2" name="자유형: 도형 81"/>
            <p:cNvSpPr/>
            <p:nvPr/>
          </p:nvSpPr>
          <p:spPr>
            <a:xfrm>
              <a:off x="77597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3" name="자유형: 도형 82"/>
            <p:cNvSpPr/>
            <p:nvPr/>
          </p:nvSpPr>
          <p:spPr>
            <a:xfrm>
              <a:off x="67246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4" name="자유형: 도형 83"/>
            <p:cNvSpPr/>
            <p:nvPr/>
          </p:nvSpPr>
          <p:spPr>
            <a:xfrm>
              <a:off x="7962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5" name="자유형: 도형 84"/>
            <p:cNvSpPr/>
            <p:nvPr/>
          </p:nvSpPr>
          <p:spPr>
            <a:xfrm>
              <a:off x="69278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6" name="자유형: 도형 85"/>
            <p:cNvSpPr/>
            <p:nvPr/>
          </p:nvSpPr>
          <p:spPr>
            <a:xfrm>
              <a:off x="8172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7" name="자유형: 도형 86"/>
            <p:cNvSpPr/>
            <p:nvPr/>
          </p:nvSpPr>
          <p:spPr>
            <a:xfrm>
              <a:off x="71374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8" name="자유형: 도형 87"/>
            <p:cNvSpPr/>
            <p:nvPr/>
          </p:nvSpPr>
          <p:spPr>
            <a:xfrm>
              <a:off x="8382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9" name="자유형: 도형 88"/>
            <p:cNvSpPr/>
            <p:nvPr/>
          </p:nvSpPr>
          <p:spPr>
            <a:xfrm>
              <a:off x="73469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0" name="자유형: 도형 89"/>
            <p:cNvSpPr/>
            <p:nvPr/>
          </p:nvSpPr>
          <p:spPr>
            <a:xfrm>
              <a:off x="8591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1" name="자유형: 도형 90"/>
            <p:cNvSpPr/>
            <p:nvPr/>
          </p:nvSpPr>
          <p:spPr>
            <a:xfrm>
              <a:off x="75565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2" name="자유형: 도형 91"/>
            <p:cNvSpPr/>
            <p:nvPr/>
          </p:nvSpPr>
          <p:spPr>
            <a:xfrm>
              <a:off x="8801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3" name="자유형: 도형 92"/>
            <p:cNvSpPr/>
            <p:nvPr/>
          </p:nvSpPr>
          <p:spPr>
            <a:xfrm>
              <a:off x="7766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4" name="자유형: 도형 93"/>
            <p:cNvSpPr/>
            <p:nvPr/>
          </p:nvSpPr>
          <p:spPr>
            <a:xfrm>
              <a:off x="7975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5" name="자유형: 도형 94"/>
            <p:cNvSpPr/>
            <p:nvPr/>
          </p:nvSpPr>
          <p:spPr>
            <a:xfrm>
              <a:off x="8185150" y="-1274796"/>
              <a:ext cx="958850" cy="962025"/>
            </a:xfrm>
            <a:custGeom>
              <a:avLst/>
              <a:gdLst/>
              <a:ah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6" name="자유형: 도형 95"/>
            <p:cNvSpPr/>
            <p:nvPr/>
          </p:nvSpPr>
          <p:spPr>
            <a:xfrm>
              <a:off x="8394700" y="-1065246"/>
              <a:ext cx="749300" cy="752475"/>
            </a:xfrm>
            <a:custGeom>
              <a:avLst/>
              <a:gdLst/>
              <a:ah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7" name="자유형: 도형 96"/>
            <p:cNvSpPr/>
            <p:nvPr/>
          </p:nvSpPr>
          <p:spPr>
            <a:xfrm>
              <a:off x="8604250" y="-855696"/>
              <a:ext cx="539750" cy="542925"/>
            </a:xfrm>
            <a:custGeom>
              <a:avLst/>
              <a:gdLst/>
              <a:ah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8" name="자유형: 도형 97"/>
            <p:cNvSpPr/>
            <p:nvPr/>
          </p:nvSpPr>
          <p:spPr>
            <a:xfrm>
              <a:off x="8813800" y="-646146"/>
              <a:ext cx="330200" cy="333375"/>
            </a:xfrm>
            <a:custGeom>
              <a:avLst/>
              <a:gdLst/>
              <a:ah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9" name="자유형: 도형 98"/>
            <p:cNvSpPr/>
            <p:nvPr/>
          </p:nvSpPr>
          <p:spPr>
            <a:xfrm>
              <a:off x="9023350" y="-436596"/>
              <a:ext cx="120650" cy="123825"/>
            </a:xfrm>
            <a:custGeom>
              <a:avLst/>
              <a:gdLst/>
              <a:ah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100" name="직사각형 99"/>
          <p:cNvSpPr/>
          <p:nvPr/>
        </p:nvSpPr>
        <p:spPr>
          <a:xfrm flipH="1">
            <a:off x="0" y="1928802"/>
            <a:ext cx="1714469" cy="492919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101" name="그룹 100"/>
          <p:cNvGrpSpPr/>
          <p:nvPr/>
        </p:nvGrpSpPr>
        <p:grpSpPr>
          <a:xfrm>
            <a:off x="0" y="285728"/>
            <a:ext cx="12191999" cy="1651237"/>
            <a:chOff x="0" y="576705"/>
            <a:chExt cx="9144000" cy="1651237"/>
          </a:xfrm>
        </p:grpSpPr>
        <p:sp>
          <p:nvSpPr>
            <p:cNvPr id="102" name="직사각형 101"/>
            <p:cNvSpPr/>
            <p:nvPr/>
          </p:nvSpPr>
          <p:spPr>
            <a:xfrm flipH="1">
              <a:off x="0" y="576705"/>
              <a:ext cx="1285852" cy="165123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cxnSp>
          <p:nvCxnSpPr>
            <p:cNvPr id="103" name="직선 연결선 102"/>
            <p:cNvCxnSpPr/>
            <p:nvPr/>
          </p:nvCxnSpPr>
          <p:spPr>
            <a:xfrm flipH="1" flipV="1">
              <a:off x="0" y="600051"/>
              <a:ext cx="9144000" cy="1588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그룹 103"/>
          <p:cNvGrpSpPr/>
          <p:nvPr/>
        </p:nvGrpSpPr>
        <p:grpSpPr>
          <a:xfrm>
            <a:off x="0" y="-1"/>
            <a:ext cx="12191998" cy="285729"/>
            <a:chOff x="0" y="-1"/>
            <a:chExt cx="9143999" cy="571480"/>
          </a:xfrm>
        </p:grpSpPr>
        <p:sp>
          <p:nvSpPr>
            <p:cNvPr id="105" name="직사각형 104"/>
            <p:cNvSpPr/>
            <p:nvPr/>
          </p:nvSpPr>
          <p:spPr>
            <a:xfrm flipH="1">
              <a:off x="0" y="-1"/>
              <a:ext cx="9143999" cy="57148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25000"/>
                    <a:lumOff val="7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6" name="직사각형 105"/>
            <p:cNvSpPr/>
            <p:nvPr/>
          </p:nvSpPr>
          <p:spPr>
            <a:xfrm flipH="1">
              <a:off x="0" y="-1"/>
              <a:ext cx="1271451" cy="571480"/>
            </a:xfrm>
            <a:prstGeom prst="rect">
              <a:avLst/>
            </a:prstGeom>
            <a:solidFill>
              <a:schemeClr val="tx1">
                <a:lumMod val="10000"/>
                <a:lumOff val="90000"/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107" name="제목 106"/>
          <p:cNvSpPr>
            <a:spLocks noGrp="1"/>
          </p:cNvSpPr>
          <p:nvPr>
            <p:ph type="title"/>
          </p:nvPr>
        </p:nvSpPr>
        <p:spPr>
          <a:xfrm>
            <a:off x="2190722" y="3643303"/>
            <a:ext cx="9242226" cy="928705"/>
          </a:xfrm>
        </p:spPr>
        <p:txBody>
          <a:bodyPr anchor="t"/>
          <a:lstStyle>
            <a:lvl1pPr algn="r">
              <a:defRPr sz="4400" b="0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108" name="텍스트 개체 틀 107"/>
          <p:cNvSpPr>
            <a:spLocks noGrp="1"/>
          </p:cNvSpPr>
          <p:nvPr>
            <p:ph type="body" idx="1"/>
          </p:nvPr>
        </p:nvSpPr>
        <p:spPr>
          <a:xfrm>
            <a:off x="2190723" y="3214686"/>
            <a:ext cx="9144063" cy="428617"/>
          </a:xfrm>
        </p:spPr>
        <p:txBody>
          <a:bodyPr anchor="b">
            <a:noAutofit/>
          </a:bodyPr>
          <a:lstStyle>
            <a:lvl1pPr marL="0" indent="0" algn="r">
              <a:buNone/>
              <a:defRPr sz="24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4B5D8D85-D8F1-41B9-A412-4CA7948E60E2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CFF97BFC-7AC6-48EA-B128-E54479BD4B7D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177472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44498" y="1314450"/>
            <a:ext cx="5543590" cy="49625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6pPr>
            <a:lvl7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7pPr>
            <a:lvl8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8pPr>
            <a:lvl9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03909" y="1314450"/>
            <a:ext cx="5543590" cy="49625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6pPr>
            <a:lvl7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7pPr>
            <a:lvl8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8pPr>
            <a:lvl9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39929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007951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6" name="표 개체 틀 5"/>
          <p:cNvSpPr>
            <a:spLocks noGrp="1" noTextEdit="1"/>
          </p:cNvSpPr>
          <p:nvPr>
            <p:ph type="tbl" sz="quarter" idx="13"/>
          </p:nvPr>
        </p:nvSpPr>
        <p:spPr>
          <a:xfrm>
            <a:off x="444499" y="1323134"/>
            <a:ext cx="11302999" cy="4953841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3480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>
          <a:xfrm>
            <a:off x="444499" y="1313963"/>
            <a:ext cx="5549899" cy="233887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7" name="내용 개체 틀 6"/>
          <p:cNvSpPr>
            <a:spLocks noGrp="1"/>
          </p:cNvSpPr>
          <p:nvPr>
            <p:ph sz="quarter" idx="2"/>
          </p:nvPr>
        </p:nvSpPr>
        <p:spPr>
          <a:xfrm>
            <a:off x="6197598" y="1313963"/>
            <a:ext cx="5549899" cy="233887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sz="quarter" idx="3"/>
          </p:nvPr>
        </p:nvSpPr>
        <p:spPr>
          <a:xfrm>
            <a:off x="442937" y="3938099"/>
            <a:ext cx="5549899" cy="233887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4"/>
          </p:nvPr>
        </p:nvSpPr>
        <p:spPr>
          <a:xfrm>
            <a:off x="6196035" y="3938099"/>
            <a:ext cx="5549899" cy="233887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449603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그림 및 설명" type="picTx" preserve="1">
  <p:cSld name="그림 및 설명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0" y="5286367"/>
            <a:ext cx="12191999" cy="1571633"/>
            <a:chOff x="0" y="-1357346"/>
            <a:chExt cx="9144000" cy="1044575"/>
          </a:xfrm>
          <a:solidFill>
            <a:schemeClr val="tx2">
              <a:lumMod val="20000"/>
              <a:lumOff val="80000"/>
              <a:alpha val="49000"/>
            </a:schemeClr>
          </a:solidFill>
        </p:grpSpPr>
        <p:sp>
          <p:nvSpPr>
            <p:cNvPr id="9" name="자유형: 도형 8"/>
            <p:cNvSpPr/>
            <p:nvPr/>
          </p:nvSpPr>
          <p:spPr>
            <a:xfrm>
              <a:off x="63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자유형: 도형 9"/>
            <p:cNvSpPr/>
            <p:nvPr/>
          </p:nvSpPr>
          <p:spPr>
            <a:xfrm>
              <a:off x="0" y="-1350996"/>
              <a:ext cx="120650" cy="1206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자유형: 도형 10"/>
            <p:cNvSpPr/>
            <p:nvPr/>
          </p:nvSpPr>
          <p:spPr>
            <a:xfrm>
              <a:off x="215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자유형: 도형 11"/>
            <p:cNvSpPr/>
            <p:nvPr/>
          </p:nvSpPr>
          <p:spPr>
            <a:xfrm>
              <a:off x="0" y="-1350996"/>
              <a:ext cx="330200" cy="330200"/>
            </a:xfrm>
            <a:custGeom>
              <a:avLst/>
              <a:gdLst/>
              <a:ah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자유형: 도형 12"/>
            <p:cNvSpPr/>
            <p:nvPr/>
          </p:nvSpPr>
          <p:spPr>
            <a:xfrm>
              <a:off x="425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자유형: 도형 13"/>
            <p:cNvSpPr/>
            <p:nvPr/>
          </p:nvSpPr>
          <p:spPr>
            <a:xfrm>
              <a:off x="0" y="-1350996"/>
              <a:ext cx="539750" cy="539750"/>
            </a:xfrm>
            <a:custGeom>
              <a:avLst/>
              <a:gdLst/>
              <a:ah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자유형: 도형 14"/>
            <p:cNvSpPr/>
            <p:nvPr/>
          </p:nvSpPr>
          <p:spPr>
            <a:xfrm>
              <a:off x="635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자유형: 도형 15"/>
            <p:cNvSpPr/>
            <p:nvPr/>
          </p:nvSpPr>
          <p:spPr>
            <a:xfrm>
              <a:off x="0" y="-1350996"/>
              <a:ext cx="749300" cy="749300"/>
            </a:xfrm>
            <a:custGeom>
              <a:avLst/>
              <a:gdLst/>
              <a:ah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7" name="자유형: 도형 16"/>
            <p:cNvSpPr/>
            <p:nvPr/>
          </p:nvSpPr>
          <p:spPr>
            <a:xfrm>
              <a:off x="844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자유형: 도형 17"/>
            <p:cNvSpPr/>
            <p:nvPr/>
          </p:nvSpPr>
          <p:spPr>
            <a:xfrm>
              <a:off x="0" y="-1350996"/>
              <a:ext cx="958850" cy="958850"/>
            </a:xfrm>
            <a:custGeom>
              <a:avLst/>
              <a:gdLst/>
              <a:ah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자유형: 도형 18"/>
            <p:cNvSpPr/>
            <p:nvPr/>
          </p:nvSpPr>
          <p:spPr>
            <a:xfrm>
              <a:off x="1054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자유형: 도형 19"/>
            <p:cNvSpPr/>
            <p:nvPr/>
          </p:nvSpPr>
          <p:spPr>
            <a:xfrm>
              <a:off x="19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자유형: 도형 20"/>
            <p:cNvSpPr/>
            <p:nvPr/>
          </p:nvSpPr>
          <p:spPr>
            <a:xfrm>
              <a:off x="12636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자유형: 도형 21"/>
            <p:cNvSpPr/>
            <p:nvPr/>
          </p:nvSpPr>
          <p:spPr>
            <a:xfrm>
              <a:off x="228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자유형: 도형 22"/>
            <p:cNvSpPr/>
            <p:nvPr/>
          </p:nvSpPr>
          <p:spPr>
            <a:xfrm>
              <a:off x="14732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자유형: 도형 23"/>
            <p:cNvSpPr/>
            <p:nvPr/>
          </p:nvSpPr>
          <p:spPr>
            <a:xfrm>
              <a:off x="4381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자유형: 도형 24"/>
            <p:cNvSpPr/>
            <p:nvPr/>
          </p:nvSpPr>
          <p:spPr>
            <a:xfrm>
              <a:off x="16827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자유형: 도형 25"/>
            <p:cNvSpPr/>
            <p:nvPr/>
          </p:nvSpPr>
          <p:spPr>
            <a:xfrm>
              <a:off x="6477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자유형: 도형 26"/>
            <p:cNvSpPr/>
            <p:nvPr/>
          </p:nvSpPr>
          <p:spPr>
            <a:xfrm>
              <a:off x="18923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자유형: 도형 27"/>
            <p:cNvSpPr/>
            <p:nvPr/>
          </p:nvSpPr>
          <p:spPr>
            <a:xfrm>
              <a:off x="8572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자유형: 도형 28"/>
            <p:cNvSpPr/>
            <p:nvPr/>
          </p:nvSpPr>
          <p:spPr>
            <a:xfrm>
              <a:off x="21018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자유형: 도형 29"/>
            <p:cNvSpPr/>
            <p:nvPr/>
          </p:nvSpPr>
          <p:spPr>
            <a:xfrm>
              <a:off x="10668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자유형: 도형 30"/>
            <p:cNvSpPr/>
            <p:nvPr/>
          </p:nvSpPr>
          <p:spPr>
            <a:xfrm>
              <a:off x="23114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자유형: 도형 31"/>
            <p:cNvSpPr/>
            <p:nvPr/>
          </p:nvSpPr>
          <p:spPr>
            <a:xfrm>
              <a:off x="12763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자유형: 도형 32"/>
            <p:cNvSpPr/>
            <p:nvPr/>
          </p:nvSpPr>
          <p:spPr>
            <a:xfrm>
              <a:off x="25209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자유형: 도형 33"/>
            <p:cNvSpPr/>
            <p:nvPr/>
          </p:nvSpPr>
          <p:spPr>
            <a:xfrm>
              <a:off x="14859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자유형: 도형 34"/>
            <p:cNvSpPr/>
            <p:nvPr/>
          </p:nvSpPr>
          <p:spPr>
            <a:xfrm>
              <a:off x="27305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자유형: 도형 35"/>
            <p:cNvSpPr/>
            <p:nvPr/>
          </p:nvSpPr>
          <p:spPr>
            <a:xfrm>
              <a:off x="16954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자유형: 도형 36"/>
            <p:cNvSpPr/>
            <p:nvPr/>
          </p:nvSpPr>
          <p:spPr>
            <a:xfrm>
              <a:off x="29400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자유형: 도형 37"/>
            <p:cNvSpPr/>
            <p:nvPr/>
          </p:nvSpPr>
          <p:spPr>
            <a:xfrm>
              <a:off x="19050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자유형: 도형 38"/>
            <p:cNvSpPr/>
            <p:nvPr/>
          </p:nvSpPr>
          <p:spPr>
            <a:xfrm>
              <a:off x="31496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자유형: 도형 39"/>
            <p:cNvSpPr/>
            <p:nvPr/>
          </p:nvSpPr>
          <p:spPr>
            <a:xfrm>
              <a:off x="21145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자유형: 도형 40"/>
            <p:cNvSpPr/>
            <p:nvPr/>
          </p:nvSpPr>
          <p:spPr>
            <a:xfrm>
              <a:off x="33591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자유형: 도형 41"/>
            <p:cNvSpPr/>
            <p:nvPr/>
          </p:nvSpPr>
          <p:spPr>
            <a:xfrm>
              <a:off x="23241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자유형: 도형 42"/>
            <p:cNvSpPr/>
            <p:nvPr/>
          </p:nvSpPr>
          <p:spPr>
            <a:xfrm>
              <a:off x="35687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자유형: 도형 43"/>
            <p:cNvSpPr/>
            <p:nvPr/>
          </p:nvSpPr>
          <p:spPr>
            <a:xfrm>
              <a:off x="25336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자유형: 도형 44"/>
            <p:cNvSpPr/>
            <p:nvPr/>
          </p:nvSpPr>
          <p:spPr>
            <a:xfrm>
              <a:off x="37782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자유형: 도형 45"/>
            <p:cNvSpPr/>
            <p:nvPr/>
          </p:nvSpPr>
          <p:spPr>
            <a:xfrm>
              <a:off x="27432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자유형: 도형 46"/>
            <p:cNvSpPr/>
            <p:nvPr/>
          </p:nvSpPr>
          <p:spPr>
            <a:xfrm>
              <a:off x="39878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자유형: 도형 47"/>
            <p:cNvSpPr/>
            <p:nvPr/>
          </p:nvSpPr>
          <p:spPr>
            <a:xfrm>
              <a:off x="29527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자유형: 도형 48"/>
            <p:cNvSpPr/>
            <p:nvPr/>
          </p:nvSpPr>
          <p:spPr>
            <a:xfrm>
              <a:off x="41973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자유형: 도형 49"/>
            <p:cNvSpPr/>
            <p:nvPr/>
          </p:nvSpPr>
          <p:spPr>
            <a:xfrm>
              <a:off x="31623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자유형: 도형 50"/>
            <p:cNvSpPr/>
            <p:nvPr/>
          </p:nvSpPr>
          <p:spPr>
            <a:xfrm>
              <a:off x="4406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자유형: 도형 51"/>
            <p:cNvSpPr/>
            <p:nvPr/>
          </p:nvSpPr>
          <p:spPr>
            <a:xfrm>
              <a:off x="33718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자유형: 도형 52"/>
            <p:cNvSpPr/>
            <p:nvPr/>
          </p:nvSpPr>
          <p:spPr>
            <a:xfrm>
              <a:off x="4616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자유형: 도형 53"/>
            <p:cNvSpPr/>
            <p:nvPr/>
          </p:nvSpPr>
          <p:spPr>
            <a:xfrm>
              <a:off x="35814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자유형: 도형 54"/>
            <p:cNvSpPr/>
            <p:nvPr/>
          </p:nvSpPr>
          <p:spPr>
            <a:xfrm>
              <a:off x="4826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자유형: 도형 55"/>
            <p:cNvSpPr/>
            <p:nvPr/>
          </p:nvSpPr>
          <p:spPr>
            <a:xfrm>
              <a:off x="37909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자유형: 도형 56"/>
            <p:cNvSpPr/>
            <p:nvPr/>
          </p:nvSpPr>
          <p:spPr>
            <a:xfrm>
              <a:off x="5035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자유형: 도형 57"/>
            <p:cNvSpPr/>
            <p:nvPr/>
          </p:nvSpPr>
          <p:spPr>
            <a:xfrm>
              <a:off x="40005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자유형: 도형 58"/>
            <p:cNvSpPr/>
            <p:nvPr/>
          </p:nvSpPr>
          <p:spPr>
            <a:xfrm>
              <a:off x="5245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자유형: 도형 59"/>
            <p:cNvSpPr/>
            <p:nvPr/>
          </p:nvSpPr>
          <p:spPr>
            <a:xfrm>
              <a:off x="4210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자유형: 도형 60"/>
            <p:cNvSpPr/>
            <p:nvPr/>
          </p:nvSpPr>
          <p:spPr>
            <a:xfrm>
              <a:off x="54546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자유형: 도형 61"/>
            <p:cNvSpPr/>
            <p:nvPr/>
          </p:nvSpPr>
          <p:spPr>
            <a:xfrm>
              <a:off x="4419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자유형: 도형 62"/>
            <p:cNvSpPr/>
            <p:nvPr/>
          </p:nvSpPr>
          <p:spPr>
            <a:xfrm>
              <a:off x="56642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자유형: 도형 63"/>
            <p:cNvSpPr/>
            <p:nvPr/>
          </p:nvSpPr>
          <p:spPr>
            <a:xfrm>
              <a:off x="46291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자유형: 도형 64"/>
            <p:cNvSpPr/>
            <p:nvPr/>
          </p:nvSpPr>
          <p:spPr>
            <a:xfrm>
              <a:off x="58737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자유형: 도형 65"/>
            <p:cNvSpPr/>
            <p:nvPr/>
          </p:nvSpPr>
          <p:spPr>
            <a:xfrm>
              <a:off x="48387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자유형: 도형 66"/>
            <p:cNvSpPr/>
            <p:nvPr/>
          </p:nvSpPr>
          <p:spPr>
            <a:xfrm>
              <a:off x="60833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자유형: 도형 67"/>
            <p:cNvSpPr/>
            <p:nvPr/>
          </p:nvSpPr>
          <p:spPr>
            <a:xfrm>
              <a:off x="50482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자유형: 도형 68"/>
            <p:cNvSpPr/>
            <p:nvPr/>
          </p:nvSpPr>
          <p:spPr>
            <a:xfrm>
              <a:off x="62928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0" name="자유형: 도형 69"/>
            <p:cNvSpPr/>
            <p:nvPr/>
          </p:nvSpPr>
          <p:spPr>
            <a:xfrm>
              <a:off x="52578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1" name="자유형: 도형 70"/>
            <p:cNvSpPr/>
            <p:nvPr/>
          </p:nvSpPr>
          <p:spPr>
            <a:xfrm>
              <a:off x="65024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2" name="자유형: 도형 71"/>
            <p:cNvSpPr/>
            <p:nvPr/>
          </p:nvSpPr>
          <p:spPr>
            <a:xfrm>
              <a:off x="54673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3" name="자유형: 도형 72"/>
            <p:cNvSpPr/>
            <p:nvPr/>
          </p:nvSpPr>
          <p:spPr>
            <a:xfrm>
              <a:off x="67119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4" name="자유형: 도형 73"/>
            <p:cNvSpPr/>
            <p:nvPr/>
          </p:nvSpPr>
          <p:spPr>
            <a:xfrm>
              <a:off x="56769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5" name="자유형: 도형 74"/>
            <p:cNvSpPr/>
            <p:nvPr/>
          </p:nvSpPr>
          <p:spPr>
            <a:xfrm>
              <a:off x="69215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6" name="자유형: 도형 75"/>
            <p:cNvSpPr/>
            <p:nvPr/>
          </p:nvSpPr>
          <p:spPr>
            <a:xfrm>
              <a:off x="58864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7" name="자유형: 도형 76"/>
            <p:cNvSpPr/>
            <p:nvPr/>
          </p:nvSpPr>
          <p:spPr>
            <a:xfrm>
              <a:off x="71310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8" name="자유형: 도형 77"/>
            <p:cNvSpPr/>
            <p:nvPr/>
          </p:nvSpPr>
          <p:spPr>
            <a:xfrm>
              <a:off x="60960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9" name="자유형: 도형 78"/>
            <p:cNvSpPr/>
            <p:nvPr/>
          </p:nvSpPr>
          <p:spPr>
            <a:xfrm>
              <a:off x="73406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0" name="자유형: 도형 79"/>
            <p:cNvSpPr/>
            <p:nvPr/>
          </p:nvSpPr>
          <p:spPr>
            <a:xfrm>
              <a:off x="63055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1" name="자유형: 도형 80"/>
            <p:cNvSpPr/>
            <p:nvPr/>
          </p:nvSpPr>
          <p:spPr>
            <a:xfrm>
              <a:off x="75501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2" name="자유형: 도형 81"/>
            <p:cNvSpPr/>
            <p:nvPr/>
          </p:nvSpPr>
          <p:spPr>
            <a:xfrm>
              <a:off x="65151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3" name="자유형: 도형 82"/>
            <p:cNvSpPr/>
            <p:nvPr/>
          </p:nvSpPr>
          <p:spPr>
            <a:xfrm>
              <a:off x="77597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4" name="자유형: 도형 83"/>
            <p:cNvSpPr/>
            <p:nvPr/>
          </p:nvSpPr>
          <p:spPr>
            <a:xfrm>
              <a:off x="67246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5" name="자유형: 도형 84"/>
            <p:cNvSpPr/>
            <p:nvPr/>
          </p:nvSpPr>
          <p:spPr>
            <a:xfrm>
              <a:off x="7962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6" name="자유형: 도형 85"/>
            <p:cNvSpPr/>
            <p:nvPr/>
          </p:nvSpPr>
          <p:spPr>
            <a:xfrm>
              <a:off x="69278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7" name="자유형: 도형 86"/>
            <p:cNvSpPr/>
            <p:nvPr/>
          </p:nvSpPr>
          <p:spPr>
            <a:xfrm>
              <a:off x="8172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8" name="자유형: 도형 87"/>
            <p:cNvSpPr/>
            <p:nvPr/>
          </p:nvSpPr>
          <p:spPr>
            <a:xfrm>
              <a:off x="71374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9" name="자유형: 도형 88"/>
            <p:cNvSpPr/>
            <p:nvPr/>
          </p:nvSpPr>
          <p:spPr>
            <a:xfrm>
              <a:off x="8382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0" name="자유형: 도형 89"/>
            <p:cNvSpPr/>
            <p:nvPr/>
          </p:nvSpPr>
          <p:spPr>
            <a:xfrm>
              <a:off x="73469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1" name="자유형: 도형 90"/>
            <p:cNvSpPr/>
            <p:nvPr/>
          </p:nvSpPr>
          <p:spPr>
            <a:xfrm>
              <a:off x="8591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2" name="자유형: 도형 91"/>
            <p:cNvSpPr/>
            <p:nvPr/>
          </p:nvSpPr>
          <p:spPr>
            <a:xfrm>
              <a:off x="75565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3" name="자유형: 도형 92"/>
            <p:cNvSpPr/>
            <p:nvPr/>
          </p:nvSpPr>
          <p:spPr>
            <a:xfrm>
              <a:off x="8801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4" name="자유형: 도형 93"/>
            <p:cNvSpPr/>
            <p:nvPr/>
          </p:nvSpPr>
          <p:spPr>
            <a:xfrm>
              <a:off x="7766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5" name="자유형: 도형 94"/>
            <p:cNvSpPr/>
            <p:nvPr/>
          </p:nvSpPr>
          <p:spPr>
            <a:xfrm>
              <a:off x="7975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6" name="자유형: 도형 95"/>
            <p:cNvSpPr/>
            <p:nvPr/>
          </p:nvSpPr>
          <p:spPr>
            <a:xfrm>
              <a:off x="8185150" y="-1274796"/>
              <a:ext cx="958850" cy="962025"/>
            </a:xfrm>
            <a:custGeom>
              <a:avLst/>
              <a:gdLst/>
              <a:ah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7" name="자유형: 도형 96"/>
            <p:cNvSpPr/>
            <p:nvPr/>
          </p:nvSpPr>
          <p:spPr>
            <a:xfrm>
              <a:off x="8394700" y="-1065246"/>
              <a:ext cx="749300" cy="752475"/>
            </a:xfrm>
            <a:custGeom>
              <a:avLst/>
              <a:gdLst/>
              <a:ah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8" name="자유형: 도형 97"/>
            <p:cNvSpPr/>
            <p:nvPr/>
          </p:nvSpPr>
          <p:spPr>
            <a:xfrm>
              <a:off x="8604250" y="-855696"/>
              <a:ext cx="539750" cy="542925"/>
            </a:xfrm>
            <a:custGeom>
              <a:avLst/>
              <a:gdLst/>
              <a:ah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9" name="자유형: 도형 98"/>
            <p:cNvSpPr/>
            <p:nvPr/>
          </p:nvSpPr>
          <p:spPr>
            <a:xfrm>
              <a:off x="8813800" y="-646146"/>
              <a:ext cx="330200" cy="333375"/>
            </a:xfrm>
            <a:custGeom>
              <a:avLst/>
              <a:gdLst/>
              <a:ah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0" name="자유형: 도형 99"/>
            <p:cNvSpPr/>
            <p:nvPr/>
          </p:nvSpPr>
          <p:spPr>
            <a:xfrm>
              <a:off x="9023350" y="-436596"/>
              <a:ext cx="120650" cy="123825"/>
            </a:xfrm>
            <a:custGeom>
              <a:avLst/>
              <a:gdLst/>
              <a:ah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101" name="직사각형 100"/>
          <p:cNvSpPr/>
          <p:nvPr/>
        </p:nvSpPr>
        <p:spPr>
          <a:xfrm rot="5400000">
            <a:off x="6030682" y="696878"/>
            <a:ext cx="130630" cy="12191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2" name="직사각형 101"/>
          <p:cNvSpPr/>
          <p:nvPr/>
        </p:nvSpPr>
        <p:spPr>
          <a:xfrm rot="5400000">
            <a:off x="6030682" y="-6030493"/>
            <a:ext cx="130630" cy="12191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14469" y="500042"/>
            <a:ext cx="8680109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1714469" y="1071546"/>
            <a:ext cx="8680109" cy="411480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14469" y="5338782"/>
            <a:ext cx="868010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103" name="날짜 개체 틀 102"/>
          <p:cNvSpPr>
            <a:spLocks noGrp="1"/>
          </p:cNvSpPr>
          <p:nvPr>
            <p:ph type="dt" sz="half" idx="10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104" name="바닥글 개체 틀 103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105" name="슬라이드 번호 개체 틀 104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0240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분할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0" y="0"/>
            <a:ext cx="12191999" cy="1044575"/>
            <a:chOff x="0" y="-1357346"/>
            <a:chExt cx="9144000" cy="1044575"/>
          </a:xfrm>
          <a:solidFill>
            <a:schemeClr val="tx2">
              <a:lumMod val="20000"/>
              <a:lumOff val="80000"/>
              <a:alpha val="52000"/>
            </a:schemeClr>
          </a:solidFill>
        </p:grpSpPr>
        <p:sp>
          <p:nvSpPr>
            <p:cNvPr id="17" name="자유형: 도형 16"/>
            <p:cNvSpPr/>
            <p:nvPr/>
          </p:nvSpPr>
          <p:spPr>
            <a:xfrm>
              <a:off x="63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자유형: 도형 17"/>
            <p:cNvSpPr/>
            <p:nvPr/>
          </p:nvSpPr>
          <p:spPr>
            <a:xfrm>
              <a:off x="0" y="-1350996"/>
              <a:ext cx="120650" cy="1206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자유형: 도형 18"/>
            <p:cNvSpPr/>
            <p:nvPr/>
          </p:nvSpPr>
          <p:spPr>
            <a:xfrm>
              <a:off x="215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자유형: 도형 19"/>
            <p:cNvSpPr/>
            <p:nvPr/>
          </p:nvSpPr>
          <p:spPr>
            <a:xfrm>
              <a:off x="0" y="-1350996"/>
              <a:ext cx="330200" cy="330200"/>
            </a:xfrm>
            <a:custGeom>
              <a:avLst/>
              <a:gdLst/>
              <a:ah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자유형: 도형 20"/>
            <p:cNvSpPr/>
            <p:nvPr/>
          </p:nvSpPr>
          <p:spPr>
            <a:xfrm>
              <a:off x="425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자유형: 도형 21"/>
            <p:cNvSpPr/>
            <p:nvPr/>
          </p:nvSpPr>
          <p:spPr>
            <a:xfrm>
              <a:off x="0" y="-1350996"/>
              <a:ext cx="539750" cy="539750"/>
            </a:xfrm>
            <a:custGeom>
              <a:avLst/>
              <a:gdLst/>
              <a:ah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자유형: 도형 22"/>
            <p:cNvSpPr/>
            <p:nvPr/>
          </p:nvSpPr>
          <p:spPr>
            <a:xfrm>
              <a:off x="635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자유형: 도형 23"/>
            <p:cNvSpPr/>
            <p:nvPr/>
          </p:nvSpPr>
          <p:spPr>
            <a:xfrm>
              <a:off x="0" y="-1350996"/>
              <a:ext cx="749300" cy="749300"/>
            </a:xfrm>
            <a:custGeom>
              <a:avLst/>
              <a:gdLst/>
              <a:ah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자유형: 도형 24"/>
            <p:cNvSpPr/>
            <p:nvPr/>
          </p:nvSpPr>
          <p:spPr>
            <a:xfrm>
              <a:off x="844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자유형: 도형 25"/>
            <p:cNvSpPr/>
            <p:nvPr/>
          </p:nvSpPr>
          <p:spPr>
            <a:xfrm>
              <a:off x="0" y="-1350996"/>
              <a:ext cx="958850" cy="958850"/>
            </a:xfrm>
            <a:custGeom>
              <a:avLst/>
              <a:gdLst/>
              <a:ah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자유형: 도형 26"/>
            <p:cNvSpPr/>
            <p:nvPr/>
          </p:nvSpPr>
          <p:spPr>
            <a:xfrm>
              <a:off x="1054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자유형: 도형 27"/>
            <p:cNvSpPr/>
            <p:nvPr/>
          </p:nvSpPr>
          <p:spPr>
            <a:xfrm>
              <a:off x="19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자유형: 도형 28"/>
            <p:cNvSpPr/>
            <p:nvPr/>
          </p:nvSpPr>
          <p:spPr>
            <a:xfrm>
              <a:off x="12636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자유형: 도형 29"/>
            <p:cNvSpPr/>
            <p:nvPr/>
          </p:nvSpPr>
          <p:spPr>
            <a:xfrm>
              <a:off x="228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자유형: 도형 30"/>
            <p:cNvSpPr/>
            <p:nvPr/>
          </p:nvSpPr>
          <p:spPr>
            <a:xfrm>
              <a:off x="14732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자유형: 도형 31"/>
            <p:cNvSpPr/>
            <p:nvPr/>
          </p:nvSpPr>
          <p:spPr>
            <a:xfrm>
              <a:off x="4381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자유형: 도형 32"/>
            <p:cNvSpPr/>
            <p:nvPr/>
          </p:nvSpPr>
          <p:spPr>
            <a:xfrm>
              <a:off x="16827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자유형: 도형 33"/>
            <p:cNvSpPr/>
            <p:nvPr/>
          </p:nvSpPr>
          <p:spPr>
            <a:xfrm>
              <a:off x="6477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자유형: 도형 34"/>
            <p:cNvSpPr/>
            <p:nvPr/>
          </p:nvSpPr>
          <p:spPr>
            <a:xfrm>
              <a:off x="18923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자유형: 도형 35"/>
            <p:cNvSpPr/>
            <p:nvPr/>
          </p:nvSpPr>
          <p:spPr>
            <a:xfrm>
              <a:off x="8572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자유형: 도형 36"/>
            <p:cNvSpPr/>
            <p:nvPr/>
          </p:nvSpPr>
          <p:spPr>
            <a:xfrm>
              <a:off x="21018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자유형: 도형 37"/>
            <p:cNvSpPr/>
            <p:nvPr/>
          </p:nvSpPr>
          <p:spPr>
            <a:xfrm>
              <a:off x="10668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자유형: 도형 38"/>
            <p:cNvSpPr/>
            <p:nvPr/>
          </p:nvSpPr>
          <p:spPr>
            <a:xfrm>
              <a:off x="23114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자유형: 도형 39"/>
            <p:cNvSpPr/>
            <p:nvPr/>
          </p:nvSpPr>
          <p:spPr>
            <a:xfrm>
              <a:off x="12763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자유형: 도형 40"/>
            <p:cNvSpPr/>
            <p:nvPr/>
          </p:nvSpPr>
          <p:spPr>
            <a:xfrm>
              <a:off x="25209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자유형: 도형 41"/>
            <p:cNvSpPr/>
            <p:nvPr/>
          </p:nvSpPr>
          <p:spPr>
            <a:xfrm>
              <a:off x="14859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자유형: 도형 42"/>
            <p:cNvSpPr/>
            <p:nvPr/>
          </p:nvSpPr>
          <p:spPr>
            <a:xfrm>
              <a:off x="27305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자유형: 도형 43"/>
            <p:cNvSpPr/>
            <p:nvPr/>
          </p:nvSpPr>
          <p:spPr>
            <a:xfrm>
              <a:off x="16954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자유형: 도형 44"/>
            <p:cNvSpPr/>
            <p:nvPr/>
          </p:nvSpPr>
          <p:spPr>
            <a:xfrm>
              <a:off x="29400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자유형: 도형 45"/>
            <p:cNvSpPr/>
            <p:nvPr/>
          </p:nvSpPr>
          <p:spPr>
            <a:xfrm>
              <a:off x="19050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자유형: 도형 46"/>
            <p:cNvSpPr/>
            <p:nvPr/>
          </p:nvSpPr>
          <p:spPr>
            <a:xfrm>
              <a:off x="31496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자유형: 도형 47"/>
            <p:cNvSpPr/>
            <p:nvPr/>
          </p:nvSpPr>
          <p:spPr>
            <a:xfrm>
              <a:off x="21145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자유형: 도형 48"/>
            <p:cNvSpPr/>
            <p:nvPr/>
          </p:nvSpPr>
          <p:spPr>
            <a:xfrm>
              <a:off x="33591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자유형: 도형 49"/>
            <p:cNvSpPr/>
            <p:nvPr/>
          </p:nvSpPr>
          <p:spPr>
            <a:xfrm>
              <a:off x="23241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자유형: 도형 50"/>
            <p:cNvSpPr/>
            <p:nvPr/>
          </p:nvSpPr>
          <p:spPr>
            <a:xfrm>
              <a:off x="35687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자유형: 도형 51"/>
            <p:cNvSpPr/>
            <p:nvPr/>
          </p:nvSpPr>
          <p:spPr>
            <a:xfrm>
              <a:off x="25336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자유형: 도형 52"/>
            <p:cNvSpPr/>
            <p:nvPr/>
          </p:nvSpPr>
          <p:spPr>
            <a:xfrm>
              <a:off x="37782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자유형: 도형 53"/>
            <p:cNvSpPr/>
            <p:nvPr/>
          </p:nvSpPr>
          <p:spPr>
            <a:xfrm>
              <a:off x="27432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자유형: 도형 54"/>
            <p:cNvSpPr/>
            <p:nvPr/>
          </p:nvSpPr>
          <p:spPr>
            <a:xfrm>
              <a:off x="39878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자유형: 도형 55"/>
            <p:cNvSpPr/>
            <p:nvPr/>
          </p:nvSpPr>
          <p:spPr>
            <a:xfrm>
              <a:off x="29527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자유형: 도형 56"/>
            <p:cNvSpPr/>
            <p:nvPr/>
          </p:nvSpPr>
          <p:spPr>
            <a:xfrm>
              <a:off x="41973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자유형: 도형 57"/>
            <p:cNvSpPr/>
            <p:nvPr/>
          </p:nvSpPr>
          <p:spPr>
            <a:xfrm>
              <a:off x="31623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자유형: 도형 58"/>
            <p:cNvSpPr/>
            <p:nvPr/>
          </p:nvSpPr>
          <p:spPr>
            <a:xfrm>
              <a:off x="4406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자유형: 도형 59"/>
            <p:cNvSpPr/>
            <p:nvPr/>
          </p:nvSpPr>
          <p:spPr>
            <a:xfrm>
              <a:off x="33718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자유형: 도형 60"/>
            <p:cNvSpPr/>
            <p:nvPr/>
          </p:nvSpPr>
          <p:spPr>
            <a:xfrm>
              <a:off x="4616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자유형: 도형 61"/>
            <p:cNvSpPr/>
            <p:nvPr/>
          </p:nvSpPr>
          <p:spPr>
            <a:xfrm>
              <a:off x="35814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자유형: 도형 62"/>
            <p:cNvSpPr/>
            <p:nvPr/>
          </p:nvSpPr>
          <p:spPr>
            <a:xfrm>
              <a:off x="4826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자유형: 도형 63"/>
            <p:cNvSpPr/>
            <p:nvPr/>
          </p:nvSpPr>
          <p:spPr>
            <a:xfrm>
              <a:off x="37909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자유형: 도형 64"/>
            <p:cNvSpPr/>
            <p:nvPr/>
          </p:nvSpPr>
          <p:spPr>
            <a:xfrm>
              <a:off x="5035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자유형: 도형 65"/>
            <p:cNvSpPr/>
            <p:nvPr/>
          </p:nvSpPr>
          <p:spPr>
            <a:xfrm>
              <a:off x="40005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자유형: 도형 66"/>
            <p:cNvSpPr/>
            <p:nvPr/>
          </p:nvSpPr>
          <p:spPr>
            <a:xfrm>
              <a:off x="5245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자유형: 도형 67"/>
            <p:cNvSpPr/>
            <p:nvPr/>
          </p:nvSpPr>
          <p:spPr>
            <a:xfrm>
              <a:off x="4210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자유형: 도형 68"/>
            <p:cNvSpPr/>
            <p:nvPr/>
          </p:nvSpPr>
          <p:spPr>
            <a:xfrm>
              <a:off x="54546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0" name="자유형: 도형 69"/>
            <p:cNvSpPr/>
            <p:nvPr/>
          </p:nvSpPr>
          <p:spPr>
            <a:xfrm>
              <a:off x="4419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1" name="자유형: 도형 70"/>
            <p:cNvSpPr/>
            <p:nvPr/>
          </p:nvSpPr>
          <p:spPr>
            <a:xfrm>
              <a:off x="56642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2" name="자유형: 도형 71"/>
            <p:cNvSpPr/>
            <p:nvPr/>
          </p:nvSpPr>
          <p:spPr>
            <a:xfrm>
              <a:off x="46291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3" name="자유형: 도형 72"/>
            <p:cNvSpPr/>
            <p:nvPr/>
          </p:nvSpPr>
          <p:spPr>
            <a:xfrm>
              <a:off x="58737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4" name="자유형: 도형 73"/>
            <p:cNvSpPr/>
            <p:nvPr/>
          </p:nvSpPr>
          <p:spPr>
            <a:xfrm>
              <a:off x="48387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5" name="자유형: 도형 74"/>
            <p:cNvSpPr/>
            <p:nvPr/>
          </p:nvSpPr>
          <p:spPr>
            <a:xfrm>
              <a:off x="60833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6" name="자유형: 도형 75"/>
            <p:cNvSpPr/>
            <p:nvPr/>
          </p:nvSpPr>
          <p:spPr>
            <a:xfrm>
              <a:off x="50482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7" name="자유형: 도형 76"/>
            <p:cNvSpPr/>
            <p:nvPr/>
          </p:nvSpPr>
          <p:spPr>
            <a:xfrm>
              <a:off x="62928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8" name="자유형: 도형 77"/>
            <p:cNvSpPr/>
            <p:nvPr/>
          </p:nvSpPr>
          <p:spPr>
            <a:xfrm>
              <a:off x="52578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9" name="자유형: 도형 78"/>
            <p:cNvSpPr/>
            <p:nvPr/>
          </p:nvSpPr>
          <p:spPr>
            <a:xfrm>
              <a:off x="65024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0" name="자유형: 도형 79"/>
            <p:cNvSpPr/>
            <p:nvPr/>
          </p:nvSpPr>
          <p:spPr>
            <a:xfrm>
              <a:off x="54673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1" name="자유형: 도형 80"/>
            <p:cNvSpPr/>
            <p:nvPr/>
          </p:nvSpPr>
          <p:spPr>
            <a:xfrm>
              <a:off x="67119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2" name="자유형: 도형 81"/>
            <p:cNvSpPr/>
            <p:nvPr/>
          </p:nvSpPr>
          <p:spPr>
            <a:xfrm>
              <a:off x="56769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3" name="자유형: 도형 82"/>
            <p:cNvSpPr/>
            <p:nvPr/>
          </p:nvSpPr>
          <p:spPr>
            <a:xfrm>
              <a:off x="69215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4" name="자유형: 도형 83"/>
            <p:cNvSpPr/>
            <p:nvPr/>
          </p:nvSpPr>
          <p:spPr>
            <a:xfrm>
              <a:off x="58864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5" name="자유형: 도형 84"/>
            <p:cNvSpPr/>
            <p:nvPr/>
          </p:nvSpPr>
          <p:spPr>
            <a:xfrm>
              <a:off x="71310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6" name="자유형: 도형 85"/>
            <p:cNvSpPr/>
            <p:nvPr/>
          </p:nvSpPr>
          <p:spPr>
            <a:xfrm>
              <a:off x="60960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7" name="자유형: 도형 86"/>
            <p:cNvSpPr/>
            <p:nvPr/>
          </p:nvSpPr>
          <p:spPr>
            <a:xfrm>
              <a:off x="73406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8" name="자유형: 도형 87"/>
            <p:cNvSpPr/>
            <p:nvPr/>
          </p:nvSpPr>
          <p:spPr>
            <a:xfrm>
              <a:off x="63055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9" name="자유형: 도형 88"/>
            <p:cNvSpPr/>
            <p:nvPr/>
          </p:nvSpPr>
          <p:spPr>
            <a:xfrm>
              <a:off x="75501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0" name="자유형: 도형 89"/>
            <p:cNvSpPr/>
            <p:nvPr/>
          </p:nvSpPr>
          <p:spPr>
            <a:xfrm>
              <a:off x="65151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1" name="자유형: 도형 90"/>
            <p:cNvSpPr/>
            <p:nvPr/>
          </p:nvSpPr>
          <p:spPr>
            <a:xfrm>
              <a:off x="77597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2" name="자유형: 도형 91"/>
            <p:cNvSpPr/>
            <p:nvPr/>
          </p:nvSpPr>
          <p:spPr>
            <a:xfrm>
              <a:off x="67246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3" name="자유형: 도형 92"/>
            <p:cNvSpPr/>
            <p:nvPr/>
          </p:nvSpPr>
          <p:spPr>
            <a:xfrm>
              <a:off x="79629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4" name="자유형: 도형 93"/>
            <p:cNvSpPr/>
            <p:nvPr/>
          </p:nvSpPr>
          <p:spPr>
            <a:xfrm>
              <a:off x="69278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5" name="자유형: 도형 94"/>
            <p:cNvSpPr/>
            <p:nvPr/>
          </p:nvSpPr>
          <p:spPr>
            <a:xfrm>
              <a:off x="81724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6" name="자유형: 도형 95"/>
            <p:cNvSpPr/>
            <p:nvPr/>
          </p:nvSpPr>
          <p:spPr>
            <a:xfrm>
              <a:off x="71374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4" name="자유형: 도형 103"/>
            <p:cNvSpPr/>
            <p:nvPr/>
          </p:nvSpPr>
          <p:spPr>
            <a:xfrm>
              <a:off x="83820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5" name="자유형: 도형 104"/>
            <p:cNvSpPr/>
            <p:nvPr/>
          </p:nvSpPr>
          <p:spPr>
            <a:xfrm>
              <a:off x="73469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8" name="자유형: 도형 107"/>
            <p:cNvSpPr/>
            <p:nvPr/>
          </p:nvSpPr>
          <p:spPr>
            <a:xfrm>
              <a:off x="859155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9" name="자유형: 도형 108"/>
            <p:cNvSpPr/>
            <p:nvPr/>
          </p:nvSpPr>
          <p:spPr>
            <a:xfrm>
              <a:off x="75565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0" name="자유형: 도형 109"/>
            <p:cNvSpPr/>
            <p:nvPr/>
          </p:nvSpPr>
          <p:spPr>
            <a:xfrm>
              <a:off x="8801100" y="-1357346"/>
              <a:ext cx="117475" cy="6350"/>
            </a:xfrm>
            <a:custGeom>
              <a:avLst/>
              <a:gdLst/>
              <a:ah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1" name="자유형: 도형 110"/>
            <p:cNvSpPr/>
            <p:nvPr/>
          </p:nvSpPr>
          <p:spPr>
            <a:xfrm>
              <a:off x="776605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2" name="자유형: 도형 111"/>
            <p:cNvSpPr/>
            <p:nvPr/>
          </p:nvSpPr>
          <p:spPr>
            <a:xfrm>
              <a:off x="7975600" y="-1350996"/>
              <a:ext cx="1149350" cy="1038225"/>
            </a:xfrm>
            <a:custGeom>
              <a:avLst/>
              <a:gdLst/>
              <a:ah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3" name="자유형: 도형 112"/>
            <p:cNvSpPr/>
            <p:nvPr/>
          </p:nvSpPr>
          <p:spPr>
            <a:xfrm>
              <a:off x="8185150" y="-1274796"/>
              <a:ext cx="958850" cy="962025"/>
            </a:xfrm>
            <a:custGeom>
              <a:avLst/>
              <a:gdLst/>
              <a:ah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4" name="자유형: 도형 113"/>
            <p:cNvSpPr/>
            <p:nvPr/>
          </p:nvSpPr>
          <p:spPr>
            <a:xfrm>
              <a:off x="8394700" y="-1065246"/>
              <a:ext cx="749300" cy="752475"/>
            </a:xfrm>
            <a:custGeom>
              <a:avLst/>
              <a:gdLst/>
              <a:ah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5" name="자유형: 도형 114"/>
            <p:cNvSpPr/>
            <p:nvPr/>
          </p:nvSpPr>
          <p:spPr>
            <a:xfrm>
              <a:off x="8604250" y="-855696"/>
              <a:ext cx="539750" cy="542925"/>
            </a:xfrm>
            <a:custGeom>
              <a:avLst/>
              <a:gdLst/>
              <a:ah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6" name="자유형: 도형 115"/>
            <p:cNvSpPr/>
            <p:nvPr/>
          </p:nvSpPr>
          <p:spPr>
            <a:xfrm>
              <a:off x="8813800" y="-646146"/>
              <a:ext cx="330200" cy="333375"/>
            </a:xfrm>
            <a:custGeom>
              <a:avLst/>
              <a:gdLst/>
              <a:ah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7" name="자유형: 도형 116"/>
            <p:cNvSpPr/>
            <p:nvPr/>
          </p:nvSpPr>
          <p:spPr>
            <a:xfrm>
              <a:off x="9023350" y="-436596"/>
              <a:ext cx="120650" cy="123825"/>
            </a:xfrm>
            <a:custGeom>
              <a:avLst/>
              <a:gdLst/>
              <a:ah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31799" y="123802"/>
            <a:ext cx="11302999" cy="939784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31799" y="1308100"/>
            <a:ext cx="11302999" cy="4960939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2025-01-03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120" name="직사각형 119"/>
          <p:cNvSpPr/>
          <p:nvPr/>
        </p:nvSpPr>
        <p:spPr>
          <a:xfrm>
            <a:off x="0" y="6727371"/>
            <a:ext cx="12210917" cy="13062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21" name="직사각형 120"/>
          <p:cNvSpPr/>
          <p:nvPr/>
        </p:nvSpPr>
        <p:spPr>
          <a:xfrm>
            <a:off x="0" y="-1"/>
            <a:ext cx="174171" cy="104502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60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  <p:transition/>
  <p:txStyles>
    <p:titleStyle>
      <a:lvl1pPr algn="l" defTabSz="9144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914400" rtl="0" eaLnBrk="1" latinLnBrk="1" hangingPunct="1">
        <a:spcBef>
          <a:spcPct val="20000"/>
        </a:spcBef>
        <a:buClr>
          <a:schemeClr val="tx2">
            <a:lumMod val="50000"/>
          </a:schemeClr>
        </a:buClr>
        <a:buSzPct val="100000"/>
        <a:buFont typeface="Arial"/>
        <a:buChar char="•"/>
        <a:defRPr sz="24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447675" indent="-257175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Wingdings"/>
        <a:buChar char="§"/>
        <a:defRPr sz="20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Wingdings"/>
        <a:buChar char="ü"/>
        <a:defRPr sz="18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809625" indent="-180975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Arial"/>
        <a:buChar char="–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990600" indent="-171450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Arial"/>
        <a:buChar char="»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1160463" indent="-173038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Lucida Sans Unicode"/>
        <a:buChar char="»"/>
        <a:defRPr sz="1600" kern="1200" baseline="0">
          <a:solidFill>
            <a:schemeClr val="bg2">
              <a:lumMod val="25000"/>
            </a:schemeClr>
          </a:solidFill>
          <a:latin typeface="+mn-ea"/>
          <a:ea typeface="+mn-ea"/>
          <a:cs typeface="+mn-cs"/>
        </a:defRPr>
      </a:lvl6pPr>
      <a:lvl7pPr marL="1323975" indent="-163513" algn="l" defTabSz="70485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Lucida Sans Unicode"/>
        <a:buChar char="»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7pPr>
      <a:lvl8pPr marL="1524000" indent="-180975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Lucida Sans Unicode"/>
        <a:buChar char="»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8pPr>
      <a:lvl9pPr marL="1698625" indent="-174625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Lucida Sans Unicode"/>
        <a:buChar char="»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553720" y="139065"/>
            <a:ext cx="10714048" cy="268097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>
              <a:buFontTx/>
              <a:buNone/>
              <a:defRPr/>
            </a:pPr>
            <a:r>
              <a:rPr lang="en-US" altLang="ko-KR" sz="5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OOP</a:t>
            </a:r>
            <a:r>
              <a:rPr lang="ko-KR" altLang="en-US" sz="5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활용한 </a:t>
            </a:r>
            <a:r>
              <a:rPr lang="ko-KR" altLang="en-US" sz="5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고오급</a:t>
            </a:r>
            <a:r>
              <a:rPr lang="ko-KR" altLang="en-US" sz="5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게임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00685" y="3973195"/>
            <a:ext cx="9740900" cy="398145"/>
          </a:xfrm>
        </p:spPr>
        <p:txBody>
          <a:bodyPr/>
          <a:lstStyle/>
          <a:p>
            <a:pPr lvl="0">
              <a:defRPr/>
            </a:pPr>
            <a:r>
              <a:rPr lang="en-US" altLang="ko-KR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Team </a:t>
            </a:r>
            <a:r>
              <a:rPr lang="en-US" altLang="ko-KR" sz="3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YOLO</a:t>
            </a:r>
          </a:p>
          <a:p>
            <a:pPr lvl="0">
              <a:defRPr/>
            </a:pPr>
            <a:endParaRPr lang="en-US" altLang="ko-KR" sz="3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defRPr/>
            </a:pPr>
            <a:endParaRPr lang="en-US" altLang="ko-KR" sz="3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defRPr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황인기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임정환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조정호</a:t>
            </a:r>
          </a:p>
        </p:txBody>
      </p:sp>
      <p:pic>
        <p:nvPicPr>
          <p:cNvPr id="9" name="그래픽 8">
            <a:extLst>
              <a:ext uri="{FF2B5EF4-FFF2-40B4-BE49-F238E27FC236}">
                <a16:creationId xmlns:a16="http://schemas.microsoft.com/office/drawing/2014/main" id="{413344C3-4007-B7F1-6BC2-89361F8EEF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71710" y="6416675"/>
            <a:ext cx="2320290" cy="42291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28DB84C-E13F-5A35-9893-8AEC5F3FE2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920" y="6447155"/>
            <a:ext cx="859155" cy="3625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13180" y="836930"/>
            <a:ext cx="517842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ko-KR" sz="2400" b="1" spc="-130">
                <a:solidFill>
                  <a:schemeClr val="tx1"/>
                </a:solidFill>
                <a:latin typeface="맑은 고딕" charset="0"/>
                <a:ea typeface="맑은 고딕" charset="0"/>
                <a:cs typeface="LINE Seed Sans KR Regular" charset="0"/>
              </a:rPr>
              <a:t>객체 분석 - 무엇을 객체로 만들 것인가?</a:t>
            </a:r>
            <a:endParaRPr lang="ko-KR" altLang="en-US" sz="2400" b="1">
              <a:solidFill>
                <a:schemeClr val="tx1"/>
              </a:solidFill>
              <a:latin typeface="맑은 고딕" charset="0"/>
              <a:ea typeface="맑은 고딕" charset="0"/>
              <a:cs typeface="LINE Seed Sans KR Regular" charset="0"/>
            </a:endParaRPr>
          </a:p>
        </p:txBody>
      </p:sp>
      <p:grpSp>
        <p:nvGrpSpPr>
          <p:cNvPr id="31" name="그룹 8"/>
          <p:cNvGrpSpPr>
            <a:grpSpLocks/>
          </p:cNvGrpSpPr>
          <p:nvPr/>
        </p:nvGrpSpPr>
        <p:grpSpPr>
          <a:xfrm>
            <a:off x="8955405" y="2018665"/>
            <a:ext cx="2046605" cy="3565525"/>
            <a:chOff x="8955405" y="2018665"/>
            <a:chExt cx="2046605" cy="3565525"/>
          </a:xfrm>
        </p:grpSpPr>
        <p:sp>
          <p:nvSpPr>
            <p:cNvPr id="32" name="도형 4"/>
            <p:cNvSpPr>
              <a:spLocks/>
            </p:cNvSpPr>
            <p:nvPr/>
          </p:nvSpPr>
          <p:spPr>
            <a:xfrm>
              <a:off x="8955405" y="2018665"/>
              <a:ext cx="2045970" cy="3565525"/>
            </a:xfrm>
            <a:prstGeom prst="roundRect">
              <a:avLst>
                <a:gd name="adj" fmla="val 6684"/>
              </a:avLst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  <a:effectLst>
              <a:outerShdw blurRad="283490" dist="38100" dir="54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3" name="도형 5"/>
            <p:cNvSpPr>
              <a:spLocks/>
            </p:cNvSpPr>
            <p:nvPr/>
          </p:nvSpPr>
          <p:spPr>
            <a:xfrm>
              <a:off x="9591675" y="2882900"/>
              <a:ext cx="774065" cy="774065"/>
            </a:xfrm>
            <a:prstGeom prst="ellipse">
              <a:avLst/>
            </a:prstGeom>
            <a:solidFill>
              <a:schemeClr val="bg1"/>
            </a:solidFill>
            <a:ln>
              <a:noFill/>
              <a:prstDash/>
            </a:ln>
            <a:effectLst>
              <a:outerShdw blurRad="243238" dist="38100" dir="5400000" algn="t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80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#4</a:t>
              </a:r>
              <a:endParaRPr lang="ko-KR" altLang="en-US" sz="180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4" name="텍스트 상자 6"/>
            <p:cNvSpPr txBox="1">
              <a:spLocks/>
            </p:cNvSpPr>
            <p:nvPr/>
          </p:nvSpPr>
          <p:spPr>
            <a:xfrm>
              <a:off x="8955405" y="3958590"/>
              <a:ext cx="2046605" cy="28448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25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상호작</a:t>
              </a:r>
              <a:r>
                <a:rPr lang="ko-KR" sz="125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용 가능한 객체</a:t>
              </a:r>
              <a:endParaRPr lang="ko-KR" altLang="en-US" sz="125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텍스트 상자 7"/>
            <p:cNvSpPr txBox="1">
              <a:spLocks/>
            </p:cNvSpPr>
            <p:nvPr/>
          </p:nvSpPr>
          <p:spPr>
            <a:xfrm>
              <a:off x="8955405" y="4337050"/>
              <a:ext cx="2046605" cy="50736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2700" b="1" spc="-2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차</a:t>
              </a:r>
              <a:r>
                <a:rPr lang="ko-KR" sz="2700" b="1" spc="-2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량</a:t>
              </a:r>
              <a:endParaRPr lang="ko-KR" altLang="en-US" sz="270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36" name="그룹 13"/>
          <p:cNvGrpSpPr>
            <a:grpSpLocks/>
          </p:cNvGrpSpPr>
          <p:nvPr/>
        </p:nvGrpSpPr>
        <p:grpSpPr>
          <a:xfrm>
            <a:off x="6367780" y="2018665"/>
            <a:ext cx="2046605" cy="3565525"/>
            <a:chOff x="6367780" y="2018665"/>
            <a:chExt cx="2046605" cy="3565525"/>
          </a:xfrm>
        </p:grpSpPr>
        <p:sp>
          <p:nvSpPr>
            <p:cNvPr id="37" name="도형 9"/>
            <p:cNvSpPr>
              <a:spLocks/>
            </p:cNvSpPr>
            <p:nvPr/>
          </p:nvSpPr>
          <p:spPr>
            <a:xfrm>
              <a:off x="6367780" y="2018665"/>
              <a:ext cx="2045970" cy="3565525"/>
            </a:xfrm>
            <a:prstGeom prst="roundRect">
              <a:avLst>
                <a:gd name="adj" fmla="val 6684"/>
              </a:avLst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  <a:effectLst>
              <a:outerShdw blurRad="283490" dist="38100" dir="54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8" name="도형 10"/>
            <p:cNvSpPr>
              <a:spLocks/>
            </p:cNvSpPr>
            <p:nvPr/>
          </p:nvSpPr>
          <p:spPr>
            <a:xfrm>
              <a:off x="7004050" y="2882900"/>
              <a:ext cx="774065" cy="774065"/>
            </a:xfrm>
            <a:prstGeom prst="ellipse">
              <a:avLst/>
            </a:prstGeom>
            <a:solidFill>
              <a:schemeClr val="bg1"/>
            </a:solidFill>
            <a:ln>
              <a:noFill/>
              <a:prstDash/>
            </a:ln>
            <a:effectLst>
              <a:outerShdw blurRad="243238" dist="38100" dir="5400000" algn="t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80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#3</a:t>
              </a:r>
              <a:endParaRPr lang="ko-KR" altLang="en-US" sz="180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9" name="텍스트 상자 11"/>
            <p:cNvSpPr txBox="1">
              <a:spLocks/>
            </p:cNvSpPr>
            <p:nvPr/>
          </p:nvSpPr>
          <p:spPr>
            <a:xfrm>
              <a:off x="6367780" y="3958590"/>
              <a:ext cx="2046605" cy="28448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25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플레이</a:t>
              </a:r>
              <a:r>
                <a:rPr lang="ko-KR" sz="125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어</a:t>
              </a:r>
              <a:endParaRPr lang="ko-KR" altLang="en-US" sz="125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40" name="텍스트 상자 12"/>
            <p:cNvSpPr txBox="1">
              <a:spLocks/>
            </p:cNvSpPr>
            <p:nvPr/>
          </p:nvSpPr>
          <p:spPr>
            <a:xfrm>
              <a:off x="6367780" y="4337050"/>
              <a:ext cx="2046605" cy="50736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2700" b="1" spc="-2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개구</a:t>
              </a:r>
              <a:r>
                <a:rPr lang="ko-KR" sz="2700" b="1" spc="-2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리</a:t>
              </a:r>
              <a:endParaRPr lang="ko-KR" altLang="en-US" sz="270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41" name="그룹 18"/>
          <p:cNvGrpSpPr>
            <a:grpSpLocks/>
          </p:cNvGrpSpPr>
          <p:nvPr/>
        </p:nvGrpSpPr>
        <p:grpSpPr>
          <a:xfrm>
            <a:off x="3780155" y="2018665"/>
            <a:ext cx="2046605" cy="3565525"/>
            <a:chOff x="3780155" y="2018665"/>
            <a:chExt cx="2046605" cy="3565525"/>
          </a:xfrm>
        </p:grpSpPr>
        <p:sp>
          <p:nvSpPr>
            <p:cNvPr id="42" name="도형 14"/>
            <p:cNvSpPr>
              <a:spLocks/>
            </p:cNvSpPr>
            <p:nvPr/>
          </p:nvSpPr>
          <p:spPr>
            <a:xfrm>
              <a:off x="3780155" y="2018665"/>
              <a:ext cx="2045970" cy="3565525"/>
            </a:xfrm>
            <a:prstGeom prst="roundRect">
              <a:avLst>
                <a:gd name="adj" fmla="val 6684"/>
              </a:avLst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  <a:effectLst>
              <a:outerShdw blurRad="283490" dist="38100" dir="54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 dirty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43" name="도형 15"/>
            <p:cNvSpPr>
              <a:spLocks/>
            </p:cNvSpPr>
            <p:nvPr/>
          </p:nvSpPr>
          <p:spPr>
            <a:xfrm>
              <a:off x="4416425" y="2882900"/>
              <a:ext cx="774065" cy="774065"/>
            </a:xfrm>
            <a:prstGeom prst="ellipse">
              <a:avLst/>
            </a:prstGeom>
            <a:solidFill>
              <a:schemeClr val="bg1"/>
            </a:solidFill>
            <a:ln>
              <a:noFill/>
              <a:prstDash/>
            </a:ln>
            <a:effectLst>
              <a:outerShdw blurRad="243238" dist="38100" dir="5400000" algn="t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80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#2</a:t>
              </a:r>
              <a:endParaRPr lang="ko-KR" altLang="en-US" sz="180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44" name="텍스트 상자 16"/>
            <p:cNvSpPr txBox="1">
              <a:spLocks/>
            </p:cNvSpPr>
            <p:nvPr/>
          </p:nvSpPr>
          <p:spPr>
            <a:xfrm>
              <a:off x="3780155" y="3958590"/>
              <a:ext cx="2046605" cy="28448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25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게</a:t>
              </a:r>
              <a:r>
                <a:rPr lang="ko-KR" sz="125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임 총괄 관리</a:t>
              </a:r>
              <a:endParaRPr lang="ko-KR" altLang="en-US" sz="125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45" name="텍스트 상자 17"/>
            <p:cNvSpPr txBox="1">
              <a:spLocks/>
            </p:cNvSpPr>
            <p:nvPr/>
          </p:nvSpPr>
          <p:spPr>
            <a:xfrm>
              <a:off x="3780155" y="4337050"/>
              <a:ext cx="2046605" cy="50736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2700" b="1" spc="-2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게</a:t>
              </a:r>
              <a:r>
                <a:rPr lang="ko-KR" sz="2700" b="1" spc="-2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임 관리</a:t>
              </a:r>
              <a:endParaRPr lang="ko-KR" altLang="en-US" sz="270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46" name="그룹 23"/>
          <p:cNvGrpSpPr>
            <a:grpSpLocks/>
          </p:cNvGrpSpPr>
          <p:nvPr/>
        </p:nvGrpSpPr>
        <p:grpSpPr>
          <a:xfrm>
            <a:off x="1192530" y="2018665"/>
            <a:ext cx="2046605" cy="3565525"/>
            <a:chOff x="1192530" y="2018665"/>
            <a:chExt cx="2046605" cy="3565525"/>
          </a:xfrm>
        </p:grpSpPr>
        <p:sp>
          <p:nvSpPr>
            <p:cNvPr id="47" name="도형 19"/>
            <p:cNvSpPr>
              <a:spLocks/>
            </p:cNvSpPr>
            <p:nvPr/>
          </p:nvSpPr>
          <p:spPr>
            <a:xfrm>
              <a:off x="1192530" y="2018665"/>
              <a:ext cx="2045970" cy="3565525"/>
            </a:xfrm>
            <a:prstGeom prst="roundRect">
              <a:avLst>
                <a:gd name="adj" fmla="val 6684"/>
              </a:avLst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  <a:effectLst>
              <a:outerShdw blurRad="283490" dist="38100" dir="54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48" name="도형 20"/>
            <p:cNvSpPr>
              <a:spLocks/>
            </p:cNvSpPr>
            <p:nvPr/>
          </p:nvSpPr>
          <p:spPr>
            <a:xfrm>
              <a:off x="1828800" y="2882900"/>
              <a:ext cx="774065" cy="774065"/>
            </a:xfrm>
            <a:prstGeom prst="ellipse">
              <a:avLst/>
            </a:prstGeom>
            <a:solidFill>
              <a:schemeClr val="bg1"/>
            </a:solidFill>
            <a:ln>
              <a:noFill/>
              <a:prstDash/>
            </a:ln>
            <a:effectLst>
              <a:outerShdw blurRad="243238" dist="38100" dir="5400000" algn="t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80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#1</a:t>
              </a:r>
              <a:endParaRPr lang="ko-KR" altLang="en-US" sz="180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49" name="텍스트 상자 21"/>
            <p:cNvSpPr txBox="1">
              <a:spLocks/>
            </p:cNvSpPr>
            <p:nvPr/>
          </p:nvSpPr>
          <p:spPr>
            <a:xfrm>
              <a:off x="1192530" y="3958590"/>
              <a:ext cx="2046605" cy="28448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25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게</a:t>
              </a:r>
              <a:r>
                <a:rPr lang="ko-KR" sz="1250" b="1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임</a:t>
              </a:r>
              <a:endParaRPr lang="ko-KR" altLang="en-US" sz="125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50" name="텍스트 상자 22"/>
            <p:cNvSpPr txBox="1">
              <a:spLocks/>
            </p:cNvSpPr>
            <p:nvPr/>
          </p:nvSpPr>
          <p:spPr>
            <a:xfrm>
              <a:off x="1192530" y="4337050"/>
              <a:ext cx="2046605" cy="50736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2700" b="1" spc="-2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게</a:t>
              </a:r>
              <a:r>
                <a:rPr lang="ko-KR" sz="2700" b="1" spc="-20">
                  <a:solidFill>
                    <a:schemeClr val="tx1"/>
                  </a:solidFill>
                  <a:latin typeface="맑은 고딕" charset="0"/>
                  <a:ea typeface="맑은 고딕" charset="0"/>
                </a:rPr>
                <a:t>임 자체</a:t>
              </a:r>
              <a:endParaRPr lang="ko-KR" altLang="en-US" sz="2700" b="1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065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59B4A7-065C-B354-DFE4-6EE6743B2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EE8A6856-A359-3EFF-2403-51AE8A4D58A2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842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클래스 </a:t>
            </a:r>
            <a:r>
              <a:rPr lang="ko-KR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구성 모식도 초안</a:t>
            </a:r>
            <a:r>
              <a:rPr lang="en-US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 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D3E582B3-5D24-86E8-32B0-55A7730F0C7C}"/>
              </a:ext>
            </a:extLst>
          </p:cNvPr>
          <p:cNvGrpSpPr/>
          <p:nvPr/>
        </p:nvGrpSpPr>
        <p:grpSpPr>
          <a:xfrm>
            <a:off x="1013739" y="1398583"/>
            <a:ext cx="8183533" cy="5027495"/>
            <a:chOff x="1013739" y="1398583"/>
            <a:chExt cx="8183533" cy="5027495"/>
          </a:xfrm>
        </p:grpSpPr>
        <p:cxnSp>
          <p:nvCxnSpPr>
            <p:cNvPr id="60" name="도형 28">
              <a:extLst>
                <a:ext uri="{FF2B5EF4-FFF2-40B4-BE49-F238E27FC236}">
                  <a16:creationId xmlns:a16="http://schemas.microsoft.com/office/drawing/2014/main" id="{63729FD0-E06F-68CD-9B46-A0D7F7D5616E}"/>
                </a:ext>
              </a:extLst>
            </p:cNvPr>
            <p:cNvCxnSpPr>
              <a:cxnSpLocks/>
              <a:stCxn id="97" idx="1"/>
              <a:endCxn id="4" idx="3"/>
            </p:cNvCxnSpPr>
            <p:nvPr/>
          </p:nvCxnSpPr>
          <p:spPr>
            <a:xfrm flipH="1">
              <a:off x="6907164" y="1752066"/>
              <a:ext cx="432930" cy="4915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471DD1CF-A2EF-15D7-2676-12017CEB2A7E}"/>
                </a:ext>
              </a:extLst>
            </p:cNvPr>
            <p:cNvSpPr/>
            <p:nvPr/>
          </p:nvSpPr>
          <p:spPr>
            <a:xfrm>
              <a:off x="5448506" y="1611753"/>
              <a:ext cx="328612" cy="328612"/>
            </a:xfrm>
            <a:custGeom>
              <a:avLst/>
              <a:gdLst>
                <a:gd name="connsiteX0" fmla="*/ 328784 w 328612"/>
                <a:gd name="connsiteY0" fmla="*/ 186017 h 328612"/>
                <a:gd name="connsiteX1" fmla="*/ 271634 w 328612"/>
                <a:gd name="connsiteY1" fmla="*/ 128867 h 328612"/>
                <a:gd name="connsiteX2" fmla="*/ 57321 w 328612"/>
                <a:gd name="connsiteY2" fmla="*/ 128867 h 328612"/>
                <a:gd name="connsiteX3" fmla="*/ 171 w 328612"/>
                <a:gd name="connsiteY3" fmla="*/ 186017 h 328612"/>
                <a:gd name="connsiteX4" fmla="*/ 171 w 328612"/>
                <a:gd name="connsiteY4" fmla="*/ 300317 h 328612"/>
                <a:gd name="connsiteX5" fmla="*/ 28746 w 328612"/>
                <a:gd name="connsiteY5" fmla="*/ 328892 h 328612"/>
                <a:gd name="connsiteX6" fmla="*/ 95897 w 328612"/>
                <a:gd name="connsiteY6" fmla="*/ 263741 h 328612"/>
                <a:gd name="connsiteX7" fmla="*/ 107327 w 328612"/>
                <a:gd name="connsiteY7" fmla="*/ 257454 h 328612"/>
                <a:gd name="connsiteX8" fmla="*/ 221627 w 328612"/>
                <a:gd name="connsiteY8" fmla="*/ 257454 h 328612"/>
                <a:gd name="connsiteX9" fmla="*/ 233486 w 328612"/>
                <a:gd name="connsiteY9" fmla="*/ 263741 h 328612"/>
                <a:gd name="connsiteX10" fmla="*/ 300209 w 328612"/>
                <a:gd name="connsiteY10" fmla="*/ 328892 h 328612"/>
                <a:gd name="connsiteX11" fmla="*/ 328784 w 328612"/>
                <a:gd name="connsiteY11" fmla="*/ 300317 h 328612"/>
                <a:gd name="connsiteX12" fmla="*/ 71609 w 328612"/>
                <a:gd name="connsiteY12" fmla="*/ 171729 h 328612"/>
                <a:gd name="connsiteX13" fmla="*/ 71609 w 328612"/>
                <a:gd name="connsiteY13" fmla="*/ 228879 h 328612"/>
                <a:gd name="connsiteX14" fmla="*/ 100184 w 328612"/>
                <a:gd name="connsiteY14" fmla="*/ 200304 h 328612"/>
                <a:gd name="connsiteX15" fmla="*/ 43034 w 328612"/>
                <a:gd name="connsiteY15" fmla="*/ 200304 h 328612"/>
                <a:gd name="connsiteX16" fmla="*/ 257346 w 328612"/>
                <a:gd name="connsiteY16" fmla="*/ 168157 h 328612"/>
                <a:gd name="connsiteX17" fmla="*/ 260918 w 328612"/>
                <a:gd name="connsiteY17" fmla="*/ 171729 h 328612"/>
                <a:gd name="connsiteX18" fmla="*/ 253774 w 328612"/>
                <a:gd name="connsiteY18" fmla="*/ 171729 h 328612"/>
                <a:gd name="connsiteX19" fmla="*/ 257346 w 328612"/>
                <a:gd name="connsiteY19" fmla="*/ 168157 h 328612"/>
                <a:gd name="connsiteX20" fmla="*/ 257346 w 328612"/>
                <a:gd name="connsiteY20" fmla="*/ 175301 h 328612"/>
                <a:gd name="connsiteX21" fmla="*/ 253774 w 328612"/>
                <a:gd name="connsiteY21" fmla="*/ 171729 h 328612"/>
                <a:gd name="connsiteX22" fmla="*/ 260918 w 328612"/>
                <a:gd name="connsiteY22" fmla="*/ 171729 h 328612"/>
                <a:gd name="connsiteX23" fmla="*/ 257346 w 328612"/>
                <a:gd name="connsiteY23" fmla="*/ 175301 h 328612"/>
                <a:gd name="connsiteX24" fmla="*/ 228771 w 328612"/>
                <a:gd name="connsiteY24" fmla="*/ 196732 h 328612"/>
                <a:gd name="connsiteX25" fmla="*/ 232343 w 328612"/>
                <a:gd name="connsiteY25" fmla="*/ 200304 h 328612"/>
                <a:gd name="connsiteX26" fmla="*/ 225199 w 328612"/>
                <a:gd name="connsiteY26" fmla="*/ 200304 h 328612"/>
                <a:gd name="connsiteX27" fmla="*/ 228771 w 328612"/>
                <a:gd name="connsiteY27" fmla="*/ 196732 h 328612"/>
                <a:gd name="connsiteX28" fmla="*/ 228771 w 328612"/>
                <a:gd name="connsiteY28" fmla="*/ 203876 h 328612"/>
                <a:gd name="connsiteX29" fmla="*/ 225199 w 328612"/>
                <a:gd name="connsiteY29" fmla="*/ 200304 h 328612"/>
                <a:gd name="connsiteX30" fmla="*/ 232343 w 328612"/>
                <a:gd name="connsiteY30" fmla="*/ 200304 h 328612"/>
                <a:gd name="connsiteX31" fmla="*/ 228771 w 328612"/>
                <a:gd name="connsiteY31" fmla="*/ 203876 h 328612"/>
                <a:gd name="connsiteX32" fmla="*/ 257346 w 328612"/>
                <a:gd name="connsiteY32" fmla="*/ 225307 h 328612"/>
                <a:gd name="connsiteX33" fmla="*/ 260918 w 328612"/>
                <a:gd name="connsiteY33" fmla="*/ 228879 h 328612"/>
                <a:gd name="connsiteX34" fmla="*/ 253774 w 328612"/>
                <a:gd name="connsiteY34" fmla="*/ 228879 h 328612"/>
                <a:gd name="connsiteX35" fmla="*/ 257346 w 328612"/>
                <a:gd name="connsiteY35" fmla="*/ 225307 h 328612"/>
                <a:gd name="connsiteX36" fmla="*/ 257346 w 328612"/>
                <a:gd name="connsiteY36" fmla="*/ 232451 h 328612"/>
                <a:gd name="connsiteX37" fmla="*/ 253774 w 328612"/>
                <a:gd name="connsiteY37" fmla="*/ 228879 h 328612"/>
                <a:gd name="connsiteX38" fmla="*/ 260918 w 328612"/>
                <a:gd name="connsiteY38" fmla="*/ 228879 h 328612"/>
                <a:gd name="connsiteX39" fmla="*/ 257346 w 328612"/>
                <a:gd name="connsiteY39" fmla="*/ 232451 h 328612"/>
                <a:gd name="connsiteX40" fmla="*/ 285921 w 328612"/>
                <a:gd name="connsiteY40" fmla="*/ 196732 h 328612"/>
                <a:gd name="connsiteX41" fmla="*/ 289493 w 328612"/>
                <a:gd name="connsiteY41" fmla="*/ 200304 h 328612"/>
                <a:gd name="connsiteX42" fmla="*/ 282349 w 328612"/>
                <a:gd name="connsiteY42" fmla="*/ 200304 h 328612"/>
                <a:gd name="connsiteX43" fmla="*/ 285921 w 328612"/>
                <a:gd name="connsiteY43" fmla="*/ 196732 h 328612"/>
                <a:gd name="connsiteX44" fmla="*/ 285921 w 328612"/>
                <a:gd name="connsiteY44" fmla="*/ 203876 h 328612"/>
                <a:gd name="connsiteX45" fmla="*/ 282349 w 328612"/>
                <a:gd name="connsiteY45" fmla="*/ 200304 h 328612"/>
                <a:gd name="connsiteX46" fmla="*/ 289493 w 328612"/>
                <a:gd name="connsiteY46" fmla="*/ 200304 h 328612"/>
                <a:gd name="connsiteX47" fmla="*/ 285921 w 328612"/>
                <a:gd name="connsiteY47" fmla="*/ 203876 h 328612"/>
                <a:gd name="connsiteX48" fmla="*/ 135902 w 328612"/>
                <a:gd name="connsiteY48" fmla="*/ 28854 h 328612"/>
                <a:gd name="connsiteX49" fmla="*/ 164477 w 328612"/>
                <a:gd name="connsiteY49" fmla="*/ 57429 h 328612"/>
                <a:gd name="connsiteX50" fmla="*/ 193052 w 328612"/>
                <a:gd name="connsiteY50" fmla="*/ 28854 h 328612"/>
                <a:gd name="connsiteX51" fmla="*/ 164477 w 328612"/>
                <a:gd name="connsiteY51" fmla="*/ 279 h 328612"/>
                <a:gd name="connsiteX52" fmla="*/ 135902 w 328612"/>
                <a:gd name="connsiteY52" fmla="*/ 28854 h 328612"/>
                <a:gd name="connsiteX53" fmla="*/ 235915 w 328612"/>
                <a:gd name="connsiteY53" fmla="*/ 28854 h 328612"/>
                <a:gd name="connsiteX54" fmla="*/ 264490 w 328612"/>
                <a:gd name="connsiteY54" fmla="*/ 57429 h 328612"/>
                <a:gd name="connsiteX55" fmla="*/ 293065 w 328612"/>
                <a:gd name="connsiteY55" fmla="*/ 28854 h 328612"/>
                <a:gd name="connsiteX56" fmla="*/ 264490 w 328612"/>
                <a:gd name="connsiteY56" fmla="*/ 279 h 328612"/>
                <a:gd name="connsiteX57" fmla="*/ 235915 w 328612"/>
                <a:gd name="connsiteY57" fmla="*/ 28854 h 328612"/>
                <a:gd name="connsiteX58" fmla="*/ 35890 w 328612"/>
                <a:gd name="connsiteY58" fmla="*/ 28854 h 328612"/>
                <a:gd name="connsiteX59" fmla="*/ 64465 w 328612"/>
                <a:gd name="connsiteY59" fmla="*/ 57429 h 328612"/>
                <a:gd name="connsiteX60" fmla="*/ 93040 w 328612"/>
                <a:gd name="connsiteY60" fmla="*/ 28854 h 328612"/>
                <a:gd name="connsiteX61" fmla="*/ 64465 w 328612"/>
                <a:gd name="connsiteY61" fmla="*/ 279 h 328612"/>
                <a:gd name="connsiteX62" fmla="*/ 35890 w 328612"/>
                <a:gd name="connsiteY62" fmla="*/ 28854 h 328612"/>
                <a:gd name="connsiteX63" fmla="*/ 314496 w 328612"/>
                <a:gd name="connsiteY63" fmla="*/ 100292 h 328612"/>
                <a:gd name="connsiteX64" fmla="*/ 264490 w 328612"/>
                <a:gd name="connsiteY64" fmla="*/ 71682 h 328612"/>
                <a:gd name="connsiteX65" fmla="*/ 214484 w 328612"/>
                <a:gd name="connsiteY65" fmla="*/ 100292 h 328612"/>
                <a:gd name="connsiteX66" fmla="*/ 164477 w 328612"/>
                <a:gd name="connsiteY66" fmla="*/ 71682 h 328612"/>
                <a:gd name="connsiteX67" fmla="*/ 114471 w 328612"/>
                <a:gd name="connsiteY67" fmla="*/ 100292 h 328612"/>
                <a:gd name="connsiteX68" fmla="*/ 64465 w 328612"/>
                <a:gd name="connsiteY68" fmla="*/ 71682 h 328612"/>
                <a:gd name="connsiteX69" fmla="*/ 14459 w 328612"/>
                <a:gd name="connsiteY69" fmla="*/ 10029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28612" h="328612">
                  <a:moveTo>
                    <a:pt x="328784" y="186017"/>
                  </a:moveTo>
                  <a:cubicBezTo>
                    <a:pt x="328784" y="154454"/>
                    <a:pt x="303197" y="128867"/>
                    <a:pt x="271634" y="128867"/>
                  </a:cubicBezTo>
                  <a:lnTo>
                    <a:pt x="57321" y="128867"/>
                  </a:lnTo>
                  <a:cubicBezTo>
                    <a:pt x="25758" y="128867"/>
                    <a:pt x="171" y="154454"/>
                    <a:pt x="171" y="186017"/>
                  </a:cubicBezTo>
                  <a:lnTo>
                    <a:pt x="171" y="300317"/>
                  </a:lnTo>
                  <a:cubicBezTo>
                    <a:pt x="171" y="316098"/>
                    <a:pt x="12964" y="328892"/>
                    <a:pt x="28746" y="328892"/>
                  </a:cubicBezTo>
                  <a:cubicBezTo>
                    <a:pt x="49606" y="328892"/>
                    <a:pt x="69465" y="303174"/>
                    <a:pt x="95897" y="263741"/>
                  </a:cubicBezTo>
                  <a:cubicBezTo>
                    <a:pt x="98473" y="259927"/>
                    <a:pt x="102728" y="257586"/>
                    <a:pt x="107327" y="257454"/>
                  </a:cubicBezTo>
                  <a:lnTo>
                    <a:pt x="221627" y="257454"/>
                  </a:lnTo>
                  <a:cubicBezTo>
                    <a:pt x="226379" y="257446"/>
                    <a:pt x="230825" y="259803"/>
                    <a:pt x="233486" y="263741"/>
                  </a:cubicBezTo>
                  <a:cubicBezTo>
                    <a:pt x="259489" y="303174"/>
                    <a:pt x="278777" y="328892"/>
                    <a:pt x="300209" y="328892"/>
                  </a:cubicBezTo>
                  <a:cubicBezTo>
                    <a:pt x="315990" y="328892"/>
                    <a:pt x="328784" y="316098"/>
                    <a:pt x="328784" y="300317"/>
                  </a:cubicBezTo>
                  <a:close/>
                  <a:moveTo>
                    <a:pt x="71609" y="171729"/>
                  </a:moveTo>
                  <a:lnTo>
                    <a:pt x="71609" y="228879"/>
                  </a:lnTo>
                  <a:moveTo>
                    <a:pt x="100184" y="200304"/>
                  </a:moveTo>
                  <a:lnTo>
                    <a:pt x="43034" y="200304"/>
                  </a:lnTo>
                  <a:moveTo>
                    <a:pt x="257346" y="168157"/>
                  </a:moveTo>
                  <a:cubicBezTo>
                    <a:pt x="259319" y="168157"/>
                    <a:pt x="260918" y="169756"/>
                    <a:pt x="260918" y="171729"/>
                  </a:cubicBezTo>
                  <a:moveTo>
                    <a:pt x="253774" y="171729"/>
                  </a:moveTo>
                  <a:cubicBezTo>
                    <a:pt x="253774" y="169756"/>
                    <a:pt x="255373" y="168157"/>
                    <a:pt x="257346" y="168157"/>
                  </a:cubicBezTo>
                  <a:moveTo>
                    <a:pt x="257346" y="175301"/>
                  </a:moveTo>
                  <a:cubicBezTo>
                    <a:pt x="255373" y="175301"/>
                    <a:pt x="253774" y="173702"/>
                    <a:pt x="253774" y="171729"/>
                  </a:cubicBezTo>
                  <a:moveTo>
                    <a:pt x="260918" y="171729"/>
                  </a:moveTo>
                  <a:cubicBezTo>
                    <a:pt x="260918" y="173702"/>
                    <a:pt x="259319" y="175301"/>
                    <a:pt x="257346" y="175301"/>
                  </a:cubicBezTo>
                  <a:moveTo>
                    <a:pt x="228771" y="196732"/>
                  </a:moveTo>
                  <a:cubicBezTo>
                    <a:pt x="230744" y="196732"/>
                    <a:pt x="232343" y="198331"/>
                    <a:pt x="232343" y="200304"/>
                  </a:cubicBezTo>
                  <a:moveTo>
                    <a:pt x="225199" y="200304"/>
                  </a:moveTo>
                  <a:cubicBezTo>
                    <a:pt x="225199" y="198331"/>
                    <a:pt x="226798" y="196732"/>
                    <a:pt x="228771" y="196732"/>
                  </a:cubicBezTo>
                  <a:moveTo>
                    <a:pt x="228771" y="203876"/>
                  </a:moveTo>
                  <a:cubicBezTo>
                    <a:pt x="226798" y="203876"/>
                    <a:pt x="225199" y="202277"/>
                    <a:pt x="225199" y="200304"/>
                  </a:cubicBezTo>
                  <a:moveTo>
                    <a:pt x="232343" y="200304"/>
                  </a:moveTo>
                  <a:cubicBezTo>
                    <a:pt x="232343" y="202277"/>
                    <a:pt x="230744" y="203876"/>
                    <a:pt x="228771" y="203876"/>
                  </a:cubicBezTo>
                  <a:moveTo>
                    <a:pt x="257346" y="225307"/>
                  </a:moveTo>
                  <a:cubicBezTo>
                    <a:pt x="259319" y="225307"/>
                    <a:pt x="260918" y="226906"/>
                    <a:pt x="260918" y="228879"/>
                  </a:cubicBezTo>
                  <a:moveTo>
                    <a:pt x="253774" y="228879"/>
                  </a:moveTo>
                  <a:cubicBezTo>
                    <a:pt x="253774" y="226906"/>
                    <a:pt x="255373" y="225307"/>
                    <a:pt x="257346" y="225307"/>
                  </a:cubicBezTo>
                  <a:moveTo>
                    <a:pt x="257346" y="232451"/>
                  </a:moveTo>
                  <a:cubicBezTo>
                    <a:pt x="255373" y="232451"/>
                    <a:pt x="253774" y="230852"/>
                    <a:pt x="253774" y="228879"/>
                  </a:cubicBezTo>
                  <a:moveTo>
                    <a:pt x="260918" y="228879"/>
                  </a:moveTo>
                  <a:cubicBezTo>
                    <a:pt x="260918" y="230852"/>
                    <a:pt x="259319" y="232451"/>
                    <a:pt x="257346" y="232451"/>
                  </a:cubicBezTo>
                  <a:moveTo>
                    <a:pt x="285921" y="196732"/>
                  </a:moveTo>
                  <a:cubicBezTo>
                    <a:pt x="287894" y="196732"/>
                    <a:pt x="289493" y="198331"/>
                    <a:pt x="289493" y="200304"/>
                  </a:cubicBezTo>
                  <a:moveTo>
                    <a:pt x="282349" y="200304"/>
                  </a:moveTo>
                  <a:cubicBezTo>
                    <a:pt x="282349" y="198331"/>
                    <a:pt x="283948" y="196732"/>
                    <a:pt x="285921" y="196732"/>
                  </a:cubicBezTo>
                  <a:moveTo>
                    <a:pt x="285921" y="203876"/>
                  </a:moveTo>
                  <a:cubicBezTo>
                    <a:pt x="283948" y="203876"/>
                    <a:pt x="282349" y="202277"/>
                    <a:pt x="282349" y="200304"/>
                  </a:cubicBezTo>
                  <a:moveTo>
                    <a:pt x="289493" y="200304"/>
                  </a:moveTo>
                  <a:cubicBezTo>
                    <a:pt x="289493" y="202277"/>
                    <a:pt x="287894" y="203876"/>
                    <a:pt x="285921" y="203876"/>
                  </a:cubicBezTo>
                  <a:moveTo>
                    <a:pt x="135902" y="28854"/>
                  </a:moveTo>
                  <a:cubicBezTo>
                    <a:pt x="135902" y="44636"/>
                    <a:pt x="148695" y="57429"/>
                    <a:pt x="164477" y="57429"/>
                  </a:cubicBezTo>
                  <a:cubicBezTo>
                    <a:pt x="180259" y="57429"/>
                    <a:pt x="193052" y="44636"/>
                    <a:pt x="193052" y="28854"/>
                  </a:cubicBezTo>
                  <a:cubicBezTo>
                    <a:pt x="193052" y="13072"/>
                    <a:pt x="180259" y="279"/>
                    <a:pt x="164477" y="279"/>
                  </a:cubicBezTo>
                  <a:cubicBezTo>
                    <a:pt x="148695" y="279"/>
                    <a:pt x="135902" y="13072"/>
                    <a:pt x="135902" y="28854"/>
                  </a:cubicBezTo>
                  <a:moveTo>
                    <a:pt x="235915" y="28854"/>
                  </a:moveTo>
                  <a:cubicBezTo>
                    <a:pt x="235915" y="44636"/>
                    <a:pt x="248708" y="57429"/>
                    <a:pt x="264490" y="57429"/>
                  </a:cubicBezTo>
                  <a:cubicBezTo>
                    <a:pt x="280272" y="57429"/>
                    <a:pt x="293065" y="44636"/>
                    <a:pt x="293065" y="28854"/>
                  </a:cubicBezTo>
                  <a:cubicBezTo>
                    <a:pt x="293065" y="13072"/>
                    <a:pt x="280272" y="279"/>
                    <a:pt x="264490" y="279"/>
                  </a:cubicBezTo>
                  <a:cubicBezTo>
                    <a:pt x="248708" y="279"/>
                    <a:pt x="235915" y="13072"/>
                    <a:pt x="235915" y="28854"/>
                  </a:cubicBezTo>
                  <a:moveTo>
                    <a:pt x="35890" y="28854"/>
                  </a:moveTo>
                  <a:cubicBezTo>
                    <a:pt x="35890" y="44636"/>
                    <a:pt x="48683" y="57429"/>
                    <a:pt x="64465" y="57429"/>
                  </a:cubicBezTo>
                  <a:cubicBezTo>
                    <a:pt x="80247" y="57429"/>
                    <a:pt x="93040" y="44636"/>
                    <a:pt x="93040" y="28854"/>
                  </a:cubicBezTo>
                  <a:cubicBezTo>
                    <a:pt x="93040" y="13072"/>
                    <a:pt x="80247" y="279"/>
                    <a:pt x="64465" y="279"/>
                  </a:cubicBezTo>
                  <a:cubicBezTo>
                    <a:pt x="48683" y="279"/>
                    <a:pt x="35890" y="13072"/>
                    <a:pt x="35890" y="28854"/>
                  </a:cubicBezTo>
                  <a:moveTo>
                    <a:pt x="314496" y="100292"/>
                  </a:moveTo>
                  <a:cubicBezTo>
                    <a:pt x="304076" y="82566"/>
                    <a:pt x="285051" y="71682"/>
                    <a:pt x="264490" y="71682"/>
                  </a:cubicBezTo>
                  <a:cubicBezTo>
                    <a:pt x="243928" y="71682"/>
                    <a:pt x="224904" y="82566"/>
                    <a:pt x="214484" y="100292"/>
                  </a:cubicBezTo>
                  <a:cubicBezTo>
                    <a:pt x="204063" y="82566"/>
                    <a:pt x="185039" y="71682"/>
                    <a:pt x="164477" y="71682"/>
                  </a:cubicBezTo>
                  <a:cubicBezTo>
                    <a:pt x="143916" y="71682"/>
                    <a:pt x="124891" y="82566"/>
                    <a:pt x="114471" y="100292"/>
                  </a:cubicBezTo>
                  <a:cubicBezTo>
                    <a:pt x="104051" y="82566"/>
                    <a:pt x="85026" y="71682"/>
                    <a:pt x="64465" y="71682"/>
                  </a:cubicBezTo>
                  <a:cubicBezTo>
                    <a:pt x="43903" y="71682"/>
                    <a:pt x="24879" y="82566"/>
                    <a:pt x="14459" y="10029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4C7A9DB7-91EA-CDC7-135D-432D2F30C1F5}"/>
                </a:ext>
              </a:extLst>
            </p:cNvPr>
            <p:cNvGrpSpPr/>
            <p:nvPr/>
          </p:nvGrpSpPr>
          <p:grpSpPr>
            <a:xfrm>
              <a:off x="7340094" y="1423361"/>
              <a:ext cx="1857178" cy="657409"/>
              <a:chOff x="2852325" y="3829611"/>
              <a:chExt cx="1857178" cy="657409"/>
            </a:xfrm>
          </p:grpSpPr>
          <p:sp>
            <p:nvSpPr>
              <p:cNvPr id="97" name="도형 4">
                <a:extLst>
                  <a:ext uri="{FF2B5EF4-FFF2-40B4-BE49-F238E27FC236}">
                    <a16:creationId xmlns:a16="http://schemas.microsoft.com/office/drawing/2014/main" id="{4EBDB1FC-300A-DFB8-CFCC-5694D468C87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52325" y="3829611"/>
                <a:ext cx="1857178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C9C0B2C1-A824-CF1D-5394-29DF3B3A9D6C}"/>
                  </a:ext>
                </a:extLst>
              </p:cNvPr>
              <p:cNvSpPr/>
              <p:nvPr/>
            </p:nvSpPr>
            <p:spPr>
              <a:xfrm>
                <a:off x="4095750" y="3886200"/>
                <a:ext cx="571500" cy="571500"/>
              </a:xfrm>
              <a:custGeom>
                <a:avLst/>
                <a:gdLst>
                  <a:gd name="connsiteX0" fmla="*/ 159 w 571500"/>
                  <a:gd name="connsiteY0" fmla="*/ 286017 h 571500"/>
                  <a:gd name="connsiteX1" fmla="*/ 285909 w 571500"/>
                  <a:gd name="connsiteY1" fmla="*/ 571767 h 571500"/>
                  <a:gd name="connsiteX2" fmla="*/ 571659 w 571500"/>
                  <a:gd name="connsiteY2" fmla="*/ 286017 h 571500"/>
                  <a:gd name="connsiteX3" fmla="*/ 285909 w 571500"/>
                  <a:gd name="connsiteY3" fmla="*/ 267 h 571500"/>
                  <a:gd name="connsiteX4" fmla="*/ 159 w 571500"/>
                  <a:gd name="connsiteY4" fmla="*/ 28601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6017"/>
                    </a:moveTo>
                    <a:cubicBezTo>
                      <a:pt x="159" y="443832"/>
                      <a:pt x="128094" y="571767"/>
                      <a:pt x="285909" y="571767"/>
                    </a:cubicBezTo>
                    <a:cubicBezTo>
                      <a:pt x="443724" y="571767"/>
                      <a:pt x="571659" y="443832"/>
                      <a:pt x="571659" y="286017"/>
                    </a:cubicBezTo>
                    <a:cubicBezTo>
                      <a:pt x="571659" y="128202"/>
                      <a:pt x="443724" y="267"/>
                      <a:pt x="285909" y="267"/>
                    </a:cubicBezTo>
                    <a:cubicBezTo>
                      <a:pt x="128094" y="267"/>
                      <a:pt x="159" y="128202"/>
                      <a:pt x="159" y="286017"/>
                    </a:cubicBezTo>
                  </a:path>
                </a:pathLst>
              </a:custGeom>
              <a:solidFill>
                <a:srgbClr val="92BD39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D2B257AD-A3AB-9634-22FB-4CECAA334A74}"/>
                  </a:ext>
                </a:extLst>
              </p:cNvPr>
              <p:cNvSpPr txBox="1"/>
              <p:nvPr/>
            </p:nvSpPr>
            <p:spPr>
              <a:xfrm>
                <a:off x="2852325" y="4007130"/>
                <a:ext cx="122245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ko-KR" sz="1500" b="1" dirty="0" err="1">
                    <a:ln/>
                    <a:solidFill>
                      <a:srgbClr val="424736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ScoreBoard</a:t>
                </a:r>
                <a:endParaRPr lang="ko-KR" altLang="en-US" sz="1500" b="1" spc="0" baseline="0" dirty="0">
                  <a:ln/>
                  <a:solidFill>
                    <a:srgbClr val="424736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CA83F13A-024C-B1AA-8127-B3FF21C3B7C5}"/>
                  </a:ext>
                </a:extLst>
              </p:cNvPr>
              <p:cNvSpPr/>
              <p:nvPr/>
            </p:nvSpPr>
            <p:spPr>
              <a:xfrm>
                <a:off x="4095750" y="3886200"/>
                <a:ext cx="571500" cy="571500"/>
              </a:xfrm>
              <a:custGeom>
                <a:avLst/>
                <a:gdLst>
                  <a:gd name="connsiteX0" fmla="*/ 159 w 571500"/>
                  <a:gd name="connsiteY0" fmla="*/ 286017 h 571500"/>
                  <a:gd name="connsiteX1" fmla="*/ 285909 w 571500"/>
                  <a:gd name="connsiteY1" fmla="*/ 571767 h 571500"/>
                  <a:gd name="connsiteX2" fmla="*/ 571659 w 571500"/>
                  <a:gd name="connsiteY2" fmla="*/ 286017 h 571500"/>
                  <a:gd name="connsiteX3" fmla="*/ 285909 w 571500"/>
                  <a:gd name="connsiteY3" fmla="*/ 267 h 571500"/>
                  <a:gd name="connsiteX4" fmla="*/ 159 w 571500"/>
                  <a:gd name="connsiteY4" fmla="*/ 28601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6017"/>
                    </a:moveTo>
                    <a:cubicBezTo>
                      <a:pt x="159" y="443832"/>
                      <a:pt x="128094" y="571767"/>
                      <a:pt x="285909" y="571767"/>
                    </a:cubicBezTo>
                    <a:cubicBezTo>
                      <a:pt x="443724" y="571767"/>
                      <a:pt x="571659" y="443832"/>
                      <a:pt x="571659" y="286017"/>
                    </a:cubicBezTo>
                    <a:cubicBezTo>
                      <a:pt x="571659" y="128202"/>
                      <a:pt x="443724" y="267"/>
                      <a:pt x="285909" y="267"/>
                    </a:cubicBezTo>
                    <a:cubicBezTo>
                      <a:pt x="128094" y="267"/>
                      <a:pt x="159" y="128202"/>
                      <a:pt x="159" y="28601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02" name="Picture 2">
                <a:extLst>
                  <a:ext uri="{FF2B5EF4-FFF2-40B4-BE49-F238E27FC236}">
                    <a16:creationId xmlns:a16="http://schemas.microsoft.com/office/drawing/2014/main" id="{5EE1F501-36A7-9F4A-9AFC-1F7D2D3686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97834" y="3889184"/>
                <a:ext cx="590550" cy="5905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9E91951D-B372-7770-7655-EE7258853CBE}"/>
                </a:ext>
              </a:extLst>
            </p:cNvPr>
            <p:cNvGrpSpPr/>
            <p:nvPr/>
          </p:nvGrpSpPr>
          <p:grpSpPr>
            <a:xfrm>
              <a:off x="4790479" y="1428276"/>
              <a:ext cx="2116685" cy="657409"/>
              <a:chOff x="1691296" y="1965637"/>
              <a:chExt cx="2116685" cy="657409"/>
            </a:xfrm>
          </p:grpSpPr>
          <p:sp>
            <p:nvSpPr>
              <p:cNvPr id="4" name="도형 4">
                <a:extLst>
                  <a:ext uri="{FF2B5EF4-FFF2-40B4-BE49-F238E27FC236}">
                    <a16:creationId xmlns:a16="http://schemas.microsoft.com/office/drawing/2014/main" id="{A9C2DB7C-2870-8065-5587-76E6F7E157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91296" y="1965637"/>
                <a:ext cx="2116685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6" name="자유형: 도형 5">
                <a:extLst>
                  <a:ext uri="{FF2B5EF4-FFF2-40B4-BE49-F238E27FC236}">
                    <a16:creationId xmlns:a16="http://schemas.microsoft.com/office/drawing/2014/main" id="{AC70DD4B-2F47-894C-B160-7934C1A35597}"/>
                  </a:ext>
                </a:extLst>
              </p:cNvPr>
              <p:cNvSpPr/>
              <p:nvPr/>
            </p:nvSpPr>
            <p:spPr>
              <a:xfrm>
                <a:off x="3179650" y="2013460"/>
                <a:ext cx="571500" cy="571500"/>
              </a:xfrm>
              <a:custGeom>
                <a:avLst/>
                <a:gdLst>
                  <a:gd name="connsiteX0" fmla="*/ 159 w 571500"/>
                  <a:gd name="connsiteY0" fmla="*/ 285933 h 571500"/>
                  <a:gd name="connsiteX1" fmla="*/ 285909 w 571500"/>
                  <a:gd name="connsiteY1" fmla="*/ 571683 h 571500"/>
                  <a:gd name="connsiteX2" fmla="*/ 571659 w 571500"/>
                  <a:gd name="connsiteY2" fmla="*/ 285933 h 571500"/>
                  <a:gd name="connsiteX3" fmla="*/ 285909 w 571500"/>
                  <a:gd name="connsiteY3" fmla="*/ 183 h 571500"/>
                  <a:gd name="connsiteX4" fmla="*/ 159 w 571500"/>
                  <a:gd name="connsiteY4" fmla="*/ 28593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5933"/>
                    </a:moveTo>
                    <a:cubicBezTo>
                      <a:pt x="159" y="443748"/>
                      <a:pt x="128094" y="571683"/>
                      <a:pt x="285909" y="571683"/>
                    </a:cubicBezTo>
                    <a:cubicBezTo>
                      <a:pt x="443724" y="571683"/>
                      <a:pt x="571659" y="443748"/>
                      <a:pt x="571659" y="285933"/>
                    </a:cubicBezTo>
                    <a:cubicBezTo>
                      <a:pt x="571659" y="128118"/>
                      <a:pt x="443724" y="183"/>
                      <a:pt x="285909" y="183"/>
                    </a:cubicBezTo>
                    <a:cubicBezTo>
                      <a:pt x="128094" y="183"/>
                      <a:pt x="159" y="128118"/>
                      <a:pt x="159" y="285933"/>
                    </a:cubicBezTo>
                  </a:path>
                </a:pathLst>
              </a:custGeom>
              <a:solidFill>
                <a:srgbClr val="3CC58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D7E8221-A1DD-4A18-8BF2-3C84C8022186}"/>
                  </a:ext>
                </a:extLst>
              </p:cNvPr>
              <p:cNvSpPr txBox="1"/>
              <p:nvPr/>
            </p:nvSpPr>
            <p:spPr>
              <a:xfrm>
                <a:off x="1715596" y="2138690"/>
                <a:ext cx="1524776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Gam</a:t>
                </a:r>
                <a:r>
                  <a:rPr lang="en-US" altLang="ko-KR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eManager</a:t>
                </a:r>
                <a:endParaRPr lang="ko-KR" altLang="en-US" sz="1500" b="1" spc="0" baseline="0" dirty="0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E0254B2D-2A4A-4629-14F3-ED6B07BA30BE}"/>
                  </a:ext>
                </a:extLst>
              </p:cNvPr>
              <p:cNvSpPr/>
              <p:nvPr/>
            </p:nvSpPr>
            <p:spPr>
              <a:xfrm>
                <a:off x="3179650" y="2013460"/>
                <a:ext cx="571500" cy="571500"/>
              </a:xfrm>
              <a:custGeom>
                <a:avLst/>
                <a:gdLst>
                  <a:gd name="connsiteX0" fmla="*/ 159 w 571500"/>
                  <a:gd name="connsiteY0" fmla="*/ 285933 h 571500"/>
                  <a:gd name="connsiteX1" fmla="*/ 285909 w 571500"/>
                  <a:gd name="connsiteY1" fmla="*/ 571683 h 571500"/>
                  <a:gd name="connsiteX2" fmla="*/ 571659 w 571500"/>
                  <a:gd name="connsiteY2" fmla="*/ 285933 h 571500"/>
                  <a:gd name="connsiteX3" fmla="*/ 285909 w 571500"/>
                  <a:gd name="connsiteY3" fmla="*/ 183 h 571500"/>
                  <a:gd name="connsiteX4" fmla="*/ 159 w 571500"/>
                  <a:gd name="connsiteY4" fmla="*/ 28593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5933"/>
                    </a:moveTo>
                    <a:cubicBezTo>
                      <a:pt x="159" y="443748"/>
                      <a:pt x="128094" y="571683"/>
                      <a:pt x="285909" y="571683"/>
                    </a:cubicBezTo>
                    <a:cubicBezTo>
                      <a:pt x="443724" y="571683"/>
                      <a:pt x="571659" y="443748"/>
                      <a:pt x="571659" y="285933"/>
                    </a:cubicBezTo>
                    <a:cubicBezTo>
                      <a:pt x="571659" y="128118"/>
                      <a:pt x="443724" y="183"/>
                      <a:pt x="285909" y="183"/>
                    </a:cubicBezTo>
                    <a:cubicBezTo>
                      <a:pt x="128094" y="183"/>
                      <a:pt x="159" y="128118"/>
                      <a:pt x="159" y="28593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D8987D22-D717-12DF-B89C-181AA9838EF7}"/>
                  </a:ext>
                </a:extLst>
              </p:cNvPr>
              <p:cNvSpPr/>
              <p:nvPr/>
            </p:nvSpPr>
            <p:spPr>
              <a:xfrm>
                <a:off x="3301094" y="2111085"/>
                <a:ext cx="328612" cy="328612"/>
              </a:xfrm>
              <a:custGeom>
                <a:avLst/>
                <a:gdLst>
                  <a:gd name="connsiteX0" fmla="*/ 328784 w 328612"/>
                  <a:gd name="connsiteY0" fmla="*/ 186017 h 328612"/>
                  <a:gd name="connsiteX1" fmla="*/ 271634 w 328612"/>
                  <a:gd name="connsiteY1" fmla="*/ 128867 h 328612"/>
                  <a:gd name="connsiteX2" fmla="*/ 57321 w 328612"/>
                  <a:gd name="connsiteY2" fmla="*/ 128867 h 328612"/>
                  <a:gd name="connsiteX3" fmla="*/ 171 w 328612"/>
                  <a:gd name="connsiteY3" fmla="*/ 186017 h 328612"/>
                  <a:gd name="connsiteX4" fmla="*/ 171 w 328612"/>
                  <a:gd name="connsiteY4" fmla="*/ 300317 h 328612"/>
                  <a:gd name="connsiteX5" fmla="*/ 28746 w 328612"/>
                  <a:gd name="connsiteY5" fmla="*/ 328892 h 328612"/>
                  <a:gd name="connsiteX6" fmla="*/ 95897 w 328612"/>
                  <a:gd name="connsiteY6" fmla="*/ 263741 h 328612"/>
                  <a:gd name="connsiteX7" fmla="*/ 107327 w 328612"/>
                  <a:gd name="connsiteY7" fmla="*/ 257454 h 328612"/>
                  <a:gd name="connsiteX8" fmla="*/ 221627 w 328612"/>
                  <a:gd name="connsiteY8" fmla="*/ 257454 h 328612"/>
                  <a:gd name="connsiteX9" fmla="*/ 233486 w 328612"/>
                  <a:gd name="connsiteY9" fmla="*/ 263741 h 328612"/>
                  <a:gd name="connsiteX10" fmla="*/ 300209 w 328612"/>
                  <a:gd name="connsiteY10" fmla="*/ 328892 h 328612"/>
                  <a:gd name="connsiteX11" fmla="*/ 328784 w 328612"/>
                  <a:gd name="connsiteY11" fmla="*/ 300317 h 328612"/>
                  <a:gd name="connsiteX12" fmla="*/ 71609 w 328612"/>
                  <a:gd name="connsiteY12" fmla="*/ 171729 h 328612"/>
                  <a:gd name="connsiteX13" fmla="*/ 71609 w 328612"/>
                  <a:gd name="connsiteY13" fmla="*/ 228879 h 328612"/>
                  <a:gd name="connsiteX14" fmla="*/ 100184 w 328612"/>
                  <a:gd name="connsiteY14" fmla="*/ 200304 h 328612"/>
                  <a:gd name="connsiteX15" fmla="*/ 43034 w 328612"/>
                  <a:gd name="connsiteY15" fmla="*/ 200304 h 328612"/>
                  <a:gd name="connsiteX16" fmla="*/ 257346 w 328612"/>
                  <a:gd name="connsiteY16" fmla="*/ 168157 h 328612"/>
                  <a:gd name="connsiteX17" fmla="*/ 260918 w 328612"/>
                  <a:gd name="connsiteY17" fmla="*/ 171729 h 328612"/>
                  <a:gd name="connsiteX18" fmla="*/ 253774 w 328612"/>
                  <a:gd name="connsiteY18" fmla="*/ 171729 h 328612"/>
                  <a:gd name="connsiteX19" fmla="*/ 257346 w 328612"/>
                  <a:gd name="connsiteY19" fmla="*/ 168157 h 328612"/>
                  <a:gd name="connsiteX20" fmla="*/ 257346 w 328612"/>
                  <a:gd name="connsiteY20" fmla="*/ 175301 h 328612"/>
                  <a:gd name="connsiteX21" fmla="*/ 253774 w 328612"/>
                  <a:gd name="connsiteY21" fmla="*/ 171729 h 328612"/>
                  <a:gd name="connsiteX22" fmla="*/ 260918 w 328612"/>
                  <a:gd name="connsiteY22" fmla="*/ 171729 h 328612"/>
                  <a:gd name="connsiteX23" fmla="*/ 257346 w 328612"/>
                  <a:gd name="connsiteY23" fmla="*/ 175301 h 328612"/>
                  <a:gd name="connsiteX24" fmla="*/ 228771 w 328612"/>
                  <a:gd name="connsiteY24" fmla="*/ 196732 h 328612"/>
                  <a:gd name="connsiteX25" fmla="*/ 232343 w 328612"/>
                  <a:gd name="connsiteY25" fmla="*/ 200304 h 328612"/>
                  <a:gd name="connsiteX26" fmla="*/ 225199 w 328612"/>
                  <a:gd name="connsiteY26" fmla="*/ 200304 h 328612"/>
                  <a:gd name="connsiteX27" fmla="*/ 228771 w 328612"/>
                  <a:gd name="connsiteY27" fmla="*/ 196732 h 328612"/>
                  <a:gd name="connsiteX28" fmla="*/ 228771 w 328612"/>
                  <a:gd name="connsiteY28" fmla="*/ 203876 h 328612"/>
                  <a:gd name="connsiteX29" fmla="*/ 225199 w 328612"/>
                  <a:gd name="connsiteY29" fmla="*/ 200304 h 328612"/>
                  <a:gd name="connsiteX30" fmla="*/ 232343 w 328612"/>
                  <a:gd name="connsiteY30" fmla="*/ 200304 h 328612"/>
                  <a:gd name="connsiteX31" fmla="*/ 228771 w 328612"/>
                  <a:gd name="connsiteY31" fmla="*/ 203876 h 328612"/>
                  <a:gd name="connsiteX32" fmla="*/ 257346 w 328612"/>
                  <a:gd name="connsiteY32" fmla="*/ 225307 h 328612"/>
                  <a:gd name="connsiteX33" fmla="*/ 260918 w 328612"/>
                  <a:gd name="connsiteY33" fmla="*/ 228879 h 328612"/>
                  <a:gd name="connsiteX34" fmla="*/ 253774 w 328612"/>
                  <a:gd name="connsiteY34" fmla="*/ 228879 h 328612"/>
                  <a:gd name="connsiteX35" fmla="*/ 257346 w 328612"/>
                  <a:gd name="connsiteY35" fmla="*/ 225307 h 328612"/>
                  <a:gd name="connsiteX36" fmla="*/ 257346 w 328612"/>
                  <a:gd name="connsiteY36" fmla="*/ 232451 h 328612"/>
                  <a:gd name="connsiteX37" fmla="*/ 253774 w 328612"/>
                  <a:gd name="connsiteY37" fmla="*/ 228879 h 328612"/>
                  <a:gd name="connsiteX38" fmla="*/ 260918 w 328612"/>
                  <a:gd name="connsiteY38" fmla="*/ 228879 h 328612"/>
                  <a:gd name="connsiteX39" fmla="*/ 257346 w 328612"/>
                  <a:gd name="connsiteY39" fmla="*/ 232451 h 328612"/>
                  <a:gd name="connsiteX40" fmla="*/ 285921 w 328612"/>
                  <a:gd name="connsiteY40" fmla="*/ 196732 h 328612"/>
                  <a:gd name="connsiteX41" fmla="*/ 289493 w 328612"/>
                  <a:gd name="connsiteY41" fmla="*/ 200304 h 328612"/>
                  <a:gd name="connsiteX42" fmla="*/ 282349 w 328612"/>
                  <a:gd name="connsiteY42" fmla="*/ 200304 h 328612"/>
                  <a:gd name="connsiteX43" fmla="*/ 285921 w 328612"/>
                  <a:gd name="connsiteY43" fmla="*/ 196732 h 328612"/>
                  <a:gd name="connsiteX44" fmla="*/ 285921 w 328612"/>
                  <a:gd name="connsiteY44" fmla="*/ 203876 h 328612"/>
                  <a:gd name="connsiteX45" fmla="*/ 282349 w 328612"/>
                  <a:gd name="connsiteY45" fmla="*/ 200304 h 328612"/>
                  <a:gd name="connsiteX46" fmla="*/ 289493 w 328612"/>
                  <a:gd name="connsiteY46" fmla="*/ 200304 h 328612"/>
                  <a:gd name="connsiteX47" fmla="*/ 285921 w 328612"/>
                  <a:gd name="connsiteY47" fmla="*/ 203876 h 328612"/>
                  <a:gd name="connsiteX48" fmla="*/ 135902 w 328612"/>
                  <a:gd name="connsiteY48" fmla="*/ 28854 h 328612"/>
                  <a:gd name="connsiteX49" fmla="*/ 164477 w 328612"/>
                  <a:gd name="connsiteY49" fmla="*/ 57429 h 328612"/>
                  <a:gd name="connsiteX50" fmla="*/ 193052 w 328612"/>
                  <a:gd name="connsiteY50" fmla="*/ 28854 h 328612"/>
                  <a:gd name="connsiteX51" fmla="*/ 164477 w 328612"/>
                  <a:gd name="connsiteY51" fmla="*/ 279 h 328612"/>
                  <a:gd name="connsiteX52" fmla="*/ 135902 w 328612"/>
                  <a:gd name="connsiteY52" fmla="*/ 28854 h 328612"/>
                  <a:gd name="connsiteX53" fmla="*/ 235915 w 328612"/>
                  <a:gd name="connsiteY53" fmla="*/ 28854 h 328612"/>
                  <a:gd name="connsiteX54" fmla="*/ 264490 w 328612"/>
                  <a:gd name="connsiteY54" fmla="*/ 57429 h 328612"/>
                  <a:gd name="connsiteX55" fmla="*/ 293065 w 328612"/>
                  <a:gd name="connsiteY55" fmla="*/ 28854 h 328612"/>
                  <a:gd name="connsiteX56" fmla="*/ 264490 w 328612"/>
                  <a:gd name="connsiteY56" fmla="*/ 279 h 328612"/>
                  <a:gd name="connsiteX57" fmla="*/ 235915 w 328612"/>
                  <a:gd name="connsiteY57" fmla="*/ 28854 h 328612"/>
                  <a:gd name="connsiteX58" fmla="*/ 35890 w 328612"/>
                  <a:gd name="connsiteY58" fmla="*/ 28854 h 328612"/>
                  <a:gd name="connsiteX59" fmla="*/ 64465 w 328612"/>
                  <a:gd name="connsiteY59" fmla="*/ 57429 h 328612"/>
                  <a:gd name="connsiteX60" fmla="*/ 93040 w 328612"/>
                  <a:gd name="connsiteY60" fmla="*/ 28854 h 328612"/>
                  <a:gd name="connsiteX61" fmla="*/ 64465 w 328612"/>
                  <a:gd name="connsiteY61" fmla="*/ 279 h 328612"/>
                  <a:gd name="connsiteX62" fmla="*/ 35890 w 328612"/>
                  <a:gd name="connsiteY62" fmla="*/ 28854 h 328612"/>
                  <a:gd name="connsiteX63" fmla="*/ 314496 w 328612"/>
                  <a:gd name="connsiteY63" fmla="*/ 100292 h 328612"/>
                  <a:gd name="connsiteX64" fmla="*/ 264490 w 328612"/>
                  <a:gd name="connsiteY64" fmla="*/ 71682 h 328612"/>
                  <a:gd name="connsiteX65" fmla="*/ 214484 w 328612"/>
                  <a:gd name="connsiteY65" fmla="*/ 100292 h 328612"/>
                  <a:gd name="connsiteX66" fmla="*/ 164477 w 328612"/>
                  <a:gd name="connsiteY66" fmla="*/ 71682 h 328612"/>
                  <a:gd name="connsiteX67" fmla="*/ 114471 w 328612"/>
                  <a:gd name="connsiteY67" fmla="*/ 100292 h 328612"/>
                  <a:gd name="connsiteX68" fmla="*/ 64465 w 328612"/>
                  <a:gd name="connsiteY68" fmla="*/ 71682 h 328612"/>
                  <a:gd name="connsiteX69" fmla="*/ 14459 w 328612"/>
                  <a:gd name="connsiteY69" fmla="*/ 10029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328612" h="328612">
                    <a:moveTo>
                      <a:pt x="328784" y="186017"/>
                    </a:moveTo>
                    <a:cubicBezTo>
                      <a:pt x="328784" y="154454"/>
                      <a:pt x="303197" y="128867"/>
                      <a:pt x="271634" y="128867"/>
                    </a:cubicBezTo>
                    <a:lnTo>
                      <a:pt x="57321" y="128867"/>
                    </a:lnTo>
                    <a:cubicBezTo>
                      <a:pt x="25758" y="128867"/>
                      <a:pt x="171" y="154454"/>
                      <a:pt x="171" y="186017"/>
                    </a:cubicBezTo>
                    <a:lnTo>
                      <a:pt x="171" y="300317"/>
                    </a:lnTo>
                    <a:cubicBezTo>
                      <a:pt x="171" y="316098"/>
                      <a:pt x="12964" y="328892"/>
                      <a:pt x="28746" y="328892"/>
                    </a:cubicBezTo>
                    <a:cubicBezTo>
                      <a:pt x="49606" y="328892"/>
                      <a:pt x="69465" y="303174"/>
                      <a:pt x="95897" y="263741"/>
                    </a:cubicBezTo>
                    <a:cubicBezTo>
                      <a:pt x="98473" y="259927"/>
                      <a:pt x="102728" y="257586"/>
                      <a:pt x="107327" y="257454"/>
                    </a:cubicBezTo>
                    <a:lnTo>
                      <a:pt x="221627" y="257454"/>
                    </a:lnTo>
                    <a:cubicBezTo>
                      <a:pt x="226379" y="257446"/>
                      <a:pt x="230825" y="259803"/>
                      <a:pt x="233486" y="263741"/>
                    </a:cubicBezTo>
                    <a:cubicBezTo>
                      <a:pt x="259489" y="303174"/>
                      <a:pt x="278777" y="328892"/>
                      <a:pt x="300209" y="328892"/>
                    </a:cubicBezTo>
                    <a:cubicBezTo>
                      <a:pt x="315990" y="328892"/>
                      <a:pt x="328784" y="316098"/>
                      <a:pt x="328784" y="300317"/>
                    </a:cubicBezTo>
                    <a:close/>
                    <a:moveTo>
                      <a:pt x="71609" y="171729"/>
                    </a:moveTo>
                    <a:lnTo>
                      <a:pt x="71609" y="228879"/>
                    </a:lnTo>
                    <a:moveTo>
                      <a:pt x="100184" y="200304"/>
                    </a:moveTo>
                    <a:lnTo>
                      <a:pt x="43034" y="200304"/>
                    </a:lnTo>
                    <a:moveTo>
                      <a:pt x="257346" y="168157"/>
                    </a:moveTo>
                    <a:cubicBezTo>
                      <a:pt x="259319" y="168157"/>
                      <a:pt x="260918" y="169756"/>
                      <a:pt x="260918" y="171729"/>
                    </a:cubicBezTo>
                    <a:moveTo>
                      <a:pt x="253774" y="171729"/>
                    </a:moveTo>
                    <a:cubicBezTo>
                      <a:pt x="253774" y="169756"/>
                      <a:pt x="255373" y="168157"/>
                      <a:pt x="257346" y="168157"/>
                    </a:cubicBezTo>
                    <a:moveTo>
                      <a:pt x="257346" y="175301"/>
                    </a:moveTo>
                    <a:cubicBezTo>
                      <a:pt x="255373" y="175301"/>
                      <a:pt x="253774" y="173702"/>
                      <a:pt x="253774" y="171729"/>
                    </a:cubicBezTo>
                    <a:moveTo>
                      <a:pt x="260918" y="171729"/>
                    </a:moveTo>
                    <a:cubicBezTo>
                      <a:pt x="260918" y="173702"/>
                      <a:pt x="259319" y="175301"/>
                      <a:pt x="257346" y="175301"/>
                    </a:cubicBezTo>
                    <a:moveTo>
                      <a:pt x="228771" y="196732"/>
                    </a:moveTo>
                    <a:cubicBezTo>
                      <a:pt x="230744" y="196732"/>
                      <a:pt x="232343" y="198331"/>
                      <a:pt x="232343" y="200304"/>
                    </a:cubicBezTo>
                    <a:moveTo>
                      <a:pt x="225199" y="200304"/>
                    </a:moveTo>
                    <a:cubicBezTo>
                      <a:pt x="225199" y="198331"/>
                      <a:pt x="226798" y="196732"/>
                      <a:pt x="228771" y="196732"/>
                    </a:cubicBezTo>
                    <a:moveTo>
                      <a:pt x="228771" y="203876"/>
                    </a:moveTo>
                    <a:cubicBezTo>
                      <a:pt x="226798" y="203876"/>
                      <a:pt x="225199" y="202277"/>
                      <a:pt x="225199" y="200304"/>
                    </a:cubicBezTo>
                    <a:moveTo>
                      <a:pt x="232343" y="200304"/>
                    </a:moveTo>
                    <a:cubicBezTo>
                      <a:pt x="232343" y="202277"/>
                      <a:pt x="230744" y="203876"/>
                      <a:pt x="228771" y="203876"/>
                    </a:cubicBezTo>
                    <a:moveTo>
                      <a:pt x="257346" y="225307"/>
                    </a:moveTo>
                    <a:cubicBezTo>
                      <a:pt x="259319" y="225307"/>
                      <a:pt x="260918" y="226906"/>
                      <a:pt x="260918" y="228879"/>
                    </a:cubicBezTo>
                    <a:moveTo>
                      <a:pt x="253774" y="228879"/>
                    </a:moveTo>
                    <a:cubicBezTo>
                      <a:pt x="253774" y="226906"/>
                      <a:pt x="255373" y="225307"/>
                      <a:pt x="257346" y="225307"/>
                    </a:cubicBezTo>
                    <a:moveTo>
                      <a:pt x="257346" y="232451"/>
                    </a:moveTo>
                    <a:cubicBezTo>
                      <a:pt x="255373" y="232451"/>
                      <a:pt x="253774" y="230852"/>
                      <a:pt x="253774" y="228879"/>
                    </a:cubicBezTo>
                    <a:moveTo>
                      <a:pt x="260918" y="228879"/>
                    </a:moveTo>
                    <a:cubicBezTo>
                      <a:pt x="260918" y="230852"/>
                      <a:pt x="259319" y="232451"/>
                      <a:pt x="257346" y="232451"/>
                    </a:cubicBezTo>
                    <a:moveTo>
                      <a:pt x="285921" y="196732"/>
                    </a:moveTo>
                    <a:cubicBezTo>
                      <a:pt x="287894" y="196732"/>
                      <a:pt x="289493" y="198331"/>
                      <a:pt x="289493" y="200304"/>
                    </a:cubicBezTo>
                    <a:moveTo>
                      <a:pt x="282349" y="200304"/>
                    </a:moveTo>
                    <a:cubicBezTo>
                      <a:pt x="282349" y="198331"/>
                      <a:pt x="283948" y="196732"/>
                      <a:pt x="285921" y="196732"/>
                    </a:cubicBezTo>
                    <a:moveTo>
                      <a:pt x="285921" y="203876"/>
                    </a:moveTo>
                    <a:cubicBezTo>
                      <a:pt x="283948" y="203876"/>
                      <a:pt x="282349" y="202277"/>
                      <a:pt x="282349" y="200304"/>
                    </a:cubicBezTo>
                    <a:moveTo>
                      <a:pt x="289493" y="200304"/>
                    </a:moveTo>
                    <a:cubicBezTo>
                      <a:pt x="289493" y="202277"/>
                      <a:pt x="287894" y="203876"/>
                      <a:pt x="285921" y="203876"/>
                    </a:cubicBezTo>
                    <a:moveTo>
                      <a:pt x="135902" y="28854"/>
                    </a:moveTo>
                    <a:cubicBezTo>
                      <a:pt x="135902" y="44636"/>
                      <a:pt x="148695" y="57429"/>
                      <a:pt x="164477" y="57429"/>
                    </a:cubicBezTo>
                    <a:cubicBezTo>
                      <a:pt x="180259" y="57429"/>
                      <a:pt x="193052" y="44636"/>
                      <a:pt x="193052" y="28854"/>
                    </a:cubicBezTo>
                    <a:cubicBezTo>
                      <a:pt x="193052" y="13072"/>
                      <a:pt x="180259" y="279"/>
                      <a:pt x="164477" y="279"/>
                    </a:cubicBezTo>
                    <a:cubicBezTo>
                      <a:pt x="148695" y="279"/>
                      <a:pt x="135902" y="13072"/>
                      <a:pt x="135902" y="28854"/>
                    </a:cubicBezTo>
                    <a:moveTo>
                      <a:pt x="235915" y="28854"/>
                    </a:moveTo>
                    <a:cubicBezTo>
                      <a:pt x="235915" y="44636"/>
                      <a:pt x="248708" y="57429"/>
                      <a:pt x="264490" y="57429"/>
                    </a:cubicBezTo>
                    <a:cubicBezTo>
                      <a:pt x="280272" y="57429"/>
                      <a:pt x="293065" y="44636"/>
                      <a:pt x="293065" y="28854"/>
                    </a:cubicBezTo>
                    <a:cubicBezTo>
                      <a:pt x="293065" y="13072"/>
                      <a:pt x="280272" y="279"/>
                      <a:pt x="264490" y="279"/>
                    </a:cubicBezTo>
                    <a:cubicBezTo>
                      <a:pt x="248708" y="279"/>
                      <a:pt x="235915" y="13072"/>
                      <a:pt x="235915" y="28854"/>
                    </a:cubicBezTo>
                    <a:moveTo>
                      <a:pt x="35890" y="28854"/>
                    </a:moveTo>
                    <a:cubicBezTo>
                      <a:pt x="35890" y="44636"/>
                      <a:pt x="48683" y="57429"/>
                      <a:pt x="64465" y="57429"/>
                    </a:cubicBezTo>
                    <a:cubicBezTo>
                      <a:pt x="80247" y="57429"/>
                      <a:pt x="93040" y="44636"/>
                      <a:pt x="93040" y="28854"/>
                    </a:cubicBezTo>
                    <a:cubicBezTo>
                      <a:pt x="93040" y="13072"/>
                      <a:pt x="80247" y="279"/>
                      <a:pt x="64465" y="279"/>
                    </a:cubicBezTo>
                    <a:cubicBezTo>
                      <a:pt x="48683" y="279"/>
                      <a:pt x="35890" y="13072"/>
                      <a:pt x="35890" y="28854"/>
                    </a:cubicBezTo>
                    <a:moveTo>
                      <a:pt x="314496" y="100292"/>
                    </a:moveTo>
                    <a:cubicBezTo>
                      <a:pt x="304076" y="82566"/>
                      <a:pt x="285051" y="71682"/>
                      <a:pt x="264490" y="71682"/>
                    </a:cubicBezTo>
                    <a:cubicBezTo>
                      <a:pt x="243928" y="71682"/>
                      <a:pt x="224904" y="82566"/>
                      <a:pt x="214484" y="100292"/>
                    </a:cubicBezTo>
                    <a:cubicBezTo>
                      <a:pt x="204063" y="82566"/>
                      <a:pt x="185039" y="71682"/>
                      <a:pt x="164477" y="71682"/>
                    </a:cubicBezTo>
                    <a:cubicBezTo>
                      <a:pt x="143916" y="71682"/>
                      <a:pt x="124891" y="82566"/>
                      <a:pt x="114471" y="100292"/>
                    </a:cubicBezTo>
                    <a:cubicBezTo>
                      <a:pt x="104051" y="82566"/>
                      <a:pt x="85026" y="71682"/>
                      <a:pt x="64465" y="71682"/>
                    </a:cubicBezTo>
                    <a:cubicBezTo>
                      <a:pt x="43903" y="71682"/>
                      <a:pt x="24879" y="82566"/>
                      <a:pt x="14459" y="10029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cxnSp>
          <p:nvCxnSpPr>
            <p:cNvPr id="28" name="도형 6">
              <a:extLst>
                <a:ext uri="{FF2B5EF4-FFF2-40B4-BE49-F238E27FC236}">
                  <a16:creationId xmlns:a16="http://schemas.microsoft.com/office/drawing/2014/main" id="{39E2C06E-B3DB-4504-1CCD-EE714AEB94BE}"/>
                </a:ext>
              </a:extLst>
            </p:cNvPr>
            <p:cNvCxnSpPr>
              <a:cxnSpLocks/>
              <a:stCxn id="43" idx="2"/>
              <a:endCxn id="53" idx="0"/>
            </p:cNvCxnSpPr>
            <p:nvPr/>
          </p:nvCxnSpPr>
          <p:spPr>
            <a:xfrm flipH="1">
              <a:off x="2897577" y="2055992"/>
              <a:ext cx="3250" cy="415806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도형 8">
              <a:extLst>
                <a:ext uri="{FF2B5EF4-FFF2-40B4-BE49-F238E27FC236}">
                  <a16:creationId xmlns:a16="http://schemas.microsoft.com/office/drawing/2014/main" id="{DE23B82B-69E9-5362-B532-4B2C9CE4D0EC}"/>
                </a:ext>
              </a:extLst>
            </p:cNvPr>
            <p:cNvCxnSpPr>
              <a:cxnSpLocks/>
              <a:stCxn id="53" idx="2"/>
              <a:endCxn id="62" idx="0"/>
            </p:cNvCxnSpPr>
            <p:nvPr/>
          </p:nvCxnSpPr>
          <p:spPr>
            <a:xfrm flipH="1">
              <a:off x="1714139" y="3129207"/>
              <a:ext cx="1183438" cy="555778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도형 13">
              <a:extLst>
                <a:ext uri="{FF2B5EF4-FFF2-40B4-BE49-F238E27FC236}">
                  <a16:creationId xmlns:a16="http://schemas.microsoft.com/office/drawing/2014/main" id="{39F41BB2-2957-0A79-CB3C-E4A44F038023}"/>
                </a:ext>
              </a:extLst>
            </p:cNvPr>
            <p:cNvCxnSpPr>
              <a:cxnSpLocks/>
              <a:stCxn id="53" idx="2"/>
              <a:endCxn id="81" idx="0"/>
            </p:cNvCxnSpPr>
            <p:nvPr/>
          </p:nvCxnSpPr>
          <p:spPr>
            <a:xfrm>
              <a:off x="2897577" y="3129207"/>
              <a:ext cx="1067140" cy="532062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도형 14">
              <a:extLst>
                <a:ext uri="{FF2B5EF4-FFF2-40B4-BE49-F238E27FC236}">
                  <a16:creationId xmlns:a16="http://schemas.microsoft.com/office/drawing/2014/main" id="{8BA65F04-136D-E179-4BC1-03C5334DF77B}"/>
                </a:ext>
              </a:extLst>
            </p:cNvPr>
            <p:cNvCxnSpPr>
              <a:cxnSpLocks/>
              <a:stCxn id="81" idx="2"/>
              <a:endCxn id="87" idx="0"/>
            </p:cNvCxnSpPr>
            <p:nvPr/>
          </p:nvCxnSpPr>
          <p:spPr>
            <a:xfrm flipH="1">
              <a:off x="3964716" y="4318678"/>
              <a:ext cx="1" cy="375401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도형 16">
              <a:extLst>
                <a:ext uri="{FF2B5EF4-FFF2-40B4-BE49-F238E27FC236}">
                  <a16:creationId xmlns:a16="http://schemas.microsoft.com/office/drawing/2014/main" id="{5304D213-F17A-48D8-A61C-AB2A1DEF073E}"/>
                </a:ext>
              </a:extLst>
            </p:cNvPr>
            <p:cNvCxnSpPr>
              <a:cxnSpLocks/>
              <a:stCxn id="87" idx="2"/>
              <a:endCxn id="94" idx="0"/>
            </p:cNvCxnSpPr>
            <p:nvPr/>
          </p:nvCxnSpPr>
          <p:spPr>
            <a:xfrm>
              <a:off x="3964716" y="5351488"/>
              <a:ext cx="4764" cy="417181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도형 22">
              <a:extLst>
                <a:ext uri="{FF2B5EF4-FFF2-40B4-BE49-F238E27FC236}">
                  <a16:creationId xmlns:a16="http://schemas.microsoft.com/office/drawing/2014/main" id="{824E9182-E3C6-A3C3-0F78-91969A4B917D}"/>
                </a:ext>
              </a:extLst>
            </p:cNvPr>
            <p:cNvCxnSpPr>
              <a:cxnSpLocks/>
              <a:stCxn id="62" idx="3"/>
              <a:endCxn id="4" idx="1"/>
            </p:cNvCxnSpPr>
            <p:nvPr/>
          </p:nvCxnSpPr>
          <p:spPr>
            <a:xfrm flipV="1">
              <a:off x="2414539" y="1756981"/>
              <a:ext cx="2375940" cy="2256709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도형 27">
              <a:extLst>
                <a:ext uri="{FF2B5EF4-FFF2-40B4-BE49-F238E27FC236}">
                  <a16:creationId xmlns:a16="http://schemas.microsoft.com/office/drawing/2014/main" id="{509D79B0-3AA6-8042-384D-77AA154F9815}"/>
                </a:ext>
              </a:extLst>
            </p:cNvPr>
            <p:cNvCxnSpPr>
              <a:cxnSpLocks/>
              <a:stCxn id="94" idx="3"/>
              <a:endCxn id="4" idx="2"/>
            </p:cNvCxnSpPr>
            <p:nvPr/>
          </p:nvCxnSpPr>
          <p:spPr>
            <a:xfrm flipV="1">
              <a:off x="4553720" y="2085685"/>
              <a:ext cx="1295102" cy="4011689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6CD0EF04-B490-BBDC-3805-CF9EE09E2C54}"/>
                </a:ext>
              </a:extLst>
            </p:cNvPr>
            <p:cNvGrpSpPr/>
            <p:nvPr/>
          </p:nvGrpSpPr>
          <p:grpSpPr>
            <a:xfrm>
              <a:off x="2126771" y="1398583"/>
              <a:ext cx="1548112" cy="657409"/>
              <a:chOff x="3702159" y="1405706"/>
              <a:chExt cx="1548112" cy="657409"/>
            </a:xfrm>
          </p:grpSpPr>
          <p:sp>
            <p:nvSpPr>
              <p:cNvPr id="43" name="도형 4">
                <a:extLst>
                  <a:ext uri="{FF2B5EF4-FFF2-40B4-BE49-F238E27FC236}">
                    <a16:creationId xmlns:a16="http://schemas.microsoft.com/office/drawing/2014/main" id="{0DE4CA4D-6C2E-258A-760C-A9B2B52D87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2159" y="1405706"/>
                <a:ext cx="1548112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45" name="자유형: 도형 44">
                <a:extLst>
                  <a:ext uri="{FF2B5EF4-FFF2-40B4-BE49-F238E27FC236}">
                    <a16:creationId xmlns:a16="http://schemas.microsoft.com/office/drawing/2014/main" id="{C4FDAFD4-D5DA-DE3A-3708-5A026609C827}"/>
                  </a:ext>
                </a:extLst>
              </p:cNvPr>
              <p:cNvSpPr/>
              <p:nvPr/>
            </p:nvSpPr>
            <p:spPr>
              <a:xfrm>
                <a:off x="4495800" y="14573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855 h 571500"/>
                  <a:gd name="connsiteX1" fmla="*/ 285945 w 571500"/>
                  <a:gd name="connsiteY1" fmla="*/ 571605 h 571500"/>
                  <a:gd name="connsiteX2" fmla="*/ 571695 w 571500"/>
                  <a:gd name="connsiteY2" fmla="*/ 285855 h 571500"/>
                  <a:gd name="connsiteX3" fmla="*/ 285945 w 571500"/>
                  <a:gd name="connsiteY3" fmla="*/ 105 h 571500"/>
                  <a:gd name="connsiteX4" fmla="*/ 195 w 571500"/>
                  <a:gd name="connsiteY4" fmla="*/ 28585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855"/>
                    </a:moveTo>
                    <a:cubicBezTo>
                      <a:pt x="195" y="443670"/>
                      <a:pt x="128130" y="571605"/>
                      <a:pt x="285945" y="571605"/>
                    </a:cubicBezTo>
                    <a:cubicBezTo>
                      <a:pt x="443760" y="571605"/>
                      <a:pt x="571695" y="443670"/>
                      <a:pt x="571695" y="285855"/>
                    </a:cubicBezTo>
                    <a:cubicBezTo>
                      <a:pt x="571695" y="128040"/>
                      <a:pt x="443760" y="105"/>
                      <a:pt x="285945" y="105"/>
                    </a:cubicBezTo>
                    <a:cubicBezTo>
                      <a:pt x="128130" y="105"/>
                      <a:pt x="195" y="128040"/>
                      <a:pt x="195" y="285855"/>
                    </a:cubicBezTo>
                  </a:path>
                </a:pathLst>
              </a:custGeom>
              <a:solidFill>
                <a:srgbClr val="E0CB15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5D2EEF1C-5AA5-9F44-037F-95BA71D63EF1}"/>
                  </a:ext>
                </a:extLst>
              </p:cNvPr>
              <p:cNvSpPr txBox="1"/>
              <p:nvPr/>
            </p:nvSpPr>
            <p:spPr>
              <a:xfrm>
                <a:off x="3704871" y="1582555"/>
                <a:ext cx="840295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6432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IObject</a:t>
                </a:r>
                <a:endParaRPr lang="ko-KR" altLang="en-US" sz="1500" b="1" spc="0" baseline="0" dirty="0">
                  <a:ln/>
                  <a:solidFill>
                    <a:srgbClr val="4643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C820D29E-92EF-02A8-86E2-5CF63BE5B517}"/>
                  </a:ext>
                </a:extLst>
              </p:cNvPr>
              <p:cNvSpPr/>
              <p:nvPr/>
            </p:nvSpPr>
            <p:spPr>
              <a:xfrm>
                <a:off x="4495800" y="14573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855 h 571500"/>
                  <a:gd name="connsiteX1" fmla="*/ 285945 w 571500"/>
                  <a:gd name="connsiteY1" fmla="*/ 571605 h 571500"/>
                  <a:gd name="connsiteX2" fmla="*/ 571695 w 571500"/>
                  <a:gd name="connsiteY2" fmla="*/ 285855 h 571500"/>
                  <a:gd name="connsiteX3" fmla="*/ 285945 w 571500"/>
                  <a:gd name="connsiteY3" fmla="*/ 105 h 571500"/>
                  <a:gd name="connsiteX4" fmla="*/ 195 w 571500"/>
                  <a:gd name="connsiteY4" fmla="*/ 28585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855"/>
                    </a:moveTo>
                    <a:cubicBezTo>
                      <a:pt x="195" y="443670"/>
                      <a:pt x="128130" y="571605"/>
                      <a:pt x="285945" y="571605"/>
                    </a:cubicBezTo>
                    <a:cubicBezTo>
                      <a:pt x="443760" y="571605"/>
                      <a:pt x="571695" y="443670"/>
                      <a:pt x="571695" y="285855"/>
                    </a:cubicBezTo>
                    <a:cubicBezTo>
                      <a:pt x="571695" y="128040"/>
                      <a:pt x="443760" y="105"/>
                      <a:pt x="285945" y="105"/>
                    </a:cubicBezTo>
                    <a:cubicBezTo>
                      <a:pt x="128130" y="105"/>
                      <a:pt x="195" y="128040"/>
                      <a:pt x="195" y="285855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D6989C41-1313-06EC-9102-DA057F449B76}"/>
                  </a:ext>
                </a:extLst>
              </p:cNvPr>
              <p:cNvSpPr/>
              <p:nvPr/>
            </p:nvSpPr>
            <p:spPr>
              <a:xfrm>
                <a:off x="4617243" y="1578768"/>
                <a:ext cx="328612" cy="328612"/>
              </a:xfrm>
              <a:custGeom>
                <a:avLst/>
                <a:gdLst>
                  <a:gd name="connsiteX0" fmla="*/ 207 w 328612"/>
                  <a:gd name="connsiteY0" fmla="*/ 164423 h 328612"/>
                  <a:gd name="connsiteX1" fmla="*/ 164513 w 328612"/>
                  <a:gd name="connsiteY1" fmla="*/ 328730 h 328612"/>
                  <a:gd name="connsiteX2" fmla="*/ 328820 w 328612"/>
                  <a:gd name="connsiteY2" fmla="*/ 164423 h 328612"/>
                  <a:gd name="connsiteX3" fmla="*/ 164513 w 328612"/>
                  <a:gd name="connsiteY3" fmla="*/ 117 h 328612"/>
                  <a:gd name="connsiteX4" fmla="*/ 207 w 328612"/>
                  <a:gd name="connsiteY4" fmla="*/ 164423 h 328612"/>
                  <a:gd name="connsiteX5" fmla="*/ 164513 w 328612"/>
                  <a:gd name="connsiteY5" fmla="*/ 164423 h 328612"/>
                  <a:gd name="connsiteX6" fmla="*/ 85932 w 328612"/>
                  <a:gd name="connsiteY6" fmla="*/ 85842 h 328612"/>
                  <a:gd name="connsiteX7" fmla="*/ 85932 w 328612"/>
                  <a:gd name="connsiteY7" fmla="*/ 164423 h 328612"/>
                  <a:gd name="connsiteX8" fmla="*/ 134442 w 328612"/>
                  <a:gd name="connsiteY8" fmla="*/ 237021 h 328612"/>
                  <a:gd name="connsiteX9" fmla="*/ 220077 w 328612"/>
                  <a:gd name="connsiteY9" fmla="*/ 219987 h 328612"/>
                  <a:gd name="connsiteX10" fmla="*/ 164513 w 328612"/>
                  <a:gd name="connsiteY10" fmla="*/ 164423 h 328612"/>
                  <a:gd name="connsiteX11" fmla="*/ 243937 w 328612"/>
                  <a:gd name="connsiteY11" fmla="*/ 243005 h 328612"/>
                  <a:gd name="connsiteX12" fmla="*/ 243937 w 328612"/>
                  <a:gd name="connsiteY12" fmla="*/ 164423 h 328612"/>
                  <a:gd name="connsiteX13" fmla="*/ 195428 w 328612"/>
                  <a:gd name="connsiteY13" fmla="*/ 91826 h 328612"/>
                  <a:gd name="connsiteX14" fmla="*/ 109792 w 328612"/>
                  <a:gd name="connsiteY14" fmla="*/ 108859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28612" h="328612">
                    <a:moveTo>
                      <a:pt x="207" y="164423"/>
                    </a:moveTo>
                    <a:cubicBezTo>
                      <a:pt x="207" y="255167"/>
                      <a:pt x="73770" y="328730"/>
                      <a:pt x="164513" y="328730"/>
                    </a:cubicBezTo>
                    <a:cubicBezTo>
                      <a:pt x="255257" y="328730"/>
                      <a:pt x="328820" y="255167"/>
                      <a:pt x="328820" y="164423"/>
                    </a:cubicBezTo>
                    <a:cubicBezTo>
                      <a:pt x="328820" y="73680"/>
                      <a:pt x="255257" y="117"/>
                      <a:pt x="164513" y="117"/>
                    </a:cubicBezTo>
                    <a:cubicBezTo>
                      <a:pt x="73770" y="117"/>
                      <a:pt x="207" y="73680"/>
                      <a:pt x="207" y="164423"/>
                    </a:cubicBezTo>
                    <a:moveTo>
                      <a:pt x="164513" y="164423"/>
                    </a:moveTo>
                    <a:lnTo>
                      <a:pt x="85932" y="85842"/>
                    </a:lnTo>
                    <a:lnTo>
                      <a:pt x="85932" y="164423"/>
                    </a:lnTo>
                    <a:cubicBezTo>
                      <a:pt x="85933" y="196205"/>
                      <a:pt x="105079" y="224858"/>
                      <a:pt x="134442" y="237021"/>
                    </a:cubicBezTo>
                    <a:cubicBezTo>
                      <a:pt x="163805" y="249183"/>
                      <a:pt x="197603" y="242461"/>
                      <a:pt x="220077" y="219987"/>
                    </a:cubicBezTo>
                    <a:moveTo>
                      <a:pt x="164513" y="164423"/>
                    </a:moveTo>
                    <a:lnTo>
                      <a:pt x="243937" y="243005"/>
                    </a:lnTo>
                    <a:lnTo>
                      <a:pt x="243937" y="164423"/>
                    </a:lnTo>
                    <a:cubicBezTo>
                      <a:pt x="243937" y="132641"/>
                      <a:pt x="224790" y="103988"/>
                      <a:pt x="195428" y="91826"/>
                    </a:cubicBezTo>
                    <a:cubicBezTo>
                      <a:pt x="166065" y="79663"/>
                      <a:pt x="132266" y="86386"/>
                      <a:pt x="109792" y="108859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C10B603B-51A8-49FC-A7D2-6616269E4CBA}"/>
                </a:ext>
              </a:extLst>
            </p:cNvPr>
            <p:cNvGrpSpPr/>
            <p:nvPr/>
          </p:nvGrpSpPr>
          <p:grpSpPr>
            <a:xfrm>
              <a:off x="2140895" y="2471798"/>
              <a:ext cx="1513363" cy="657409"/>
              <a:chOff x="3736907" y="2210344"/>
              <a:chExt cx="1513363" cy="657409"/>
            </a:xfrm>
          </p:grpSpPr>
          <p:sp>
            <p:nvSpPr>
              <p:cNvPr id="53" name="도형 4">
                <a:extLst>
                  <a:ext uri="{FF2B5EF4-FFF2-40B4-BE49-F238E27FC236}">
                    <a16:creationId xmlns:a16="http://schemas.microsoft.com/office/drawing/2014/main" id="{A4CFDCAB-0DDE-1A95-06F2-BCD43C5E062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6907" y="2210344"/>
                <a:ext cx="1513363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54" name="자유형: 도형 53">
                <a:extLst>
                  <a:ext uri="{FF2B5EF4-FFF2-40B4-BE49-F238E27FC236}">
                    <a16:creationId xmlns:a16="http://schemas.microsoft.com/office/drawing/2014/main" id="{9C328976-0CC4-9A50-70F6-99E41BF1DFA7}"/>
                  </a:ext>
                </a:extLst>
              </p:cNvPr>
              <p:cNvSpPr/>
              <p:nvPr/>
            </p:nvSpPr>
            <p:spPr>
              <a:xfrm>
                <a:off x="4495800" y="22574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939 h 571500"/>
                  <a:gd name="connsiteX1" fmla="*/ 285945 w 571500"/>
                  <a:gd name="connsiteY1" fmla="*/ 571689 h 571500"/>
                  <a:gd name="connsiteX2" fmla="*/ 571695 w 571500"/>
                  <a:gd name="connsiteY2" fmla="*/ 285939 h 571500"/>
                  <a:gd name="connsiteX3" fmla="*/ 285945 w 571500"/>
                  <a:gd name="connsiteY3" fmla="*/ 189 h 571500"/>
                  <a:gd name="connsiteX4" fmla="*/ 195 w 571500"/>
                  <a:gd name="connsiteY4" fmla="*/ 285939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939"/>
                    </a:moveTo>
                    <a:cubicBezTo>
                      <a:pt x="195" y="443754"/>
                      <a:pt x="128130" y="571689"/>
                      <a:pt x="285945" y="571689"/>
                    </a:cubicBezTo>
                    <a:cubicBezTo>
                      <a:pt x="443760" y="571689"/>
                      <a:pt x="571695" y="443754"/>
                      <a:pt x="571695" y="285939"/>
                    </a:cubicBezTo>
                    <a:cubicBezTo>
                      <a:pt x="571695" y="128124"/>
                      <a:pt x="443760" y="189"/>
                      <a:pt x="285945" y="189"/>
                    </a:cubicBezTo>
                    <a:cubicBezTo>
                      <a:pt x="128130" y="189"/>
                      <a:pt x="195" y="128124"/>
                      <a:pt x="195" y="285939"/>
                    </a:cubicBezTo>
                  </a:path>
                </a:pathLst>
              </a:custGeom>
              <a:solidFill>
                <a:srgbClr val="DE8431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BBF105D-F950-5429-D28F-D09E2283B0E8}"/>
                  </a:ext>
                </a:extLst>
              </p:cNvPr>
              <p:cNvSpPr txBox="1"/>
              <p:nvPr/>
            </p:nvSpPr>
            <p:spPr>
              <a:xfrm>
                <a:off x="3736907" y="2382655"/>
                <a:ext cx="81528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C4034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Square</a:t>
                </a:r>
                <a:endParaRPr lang="ko-KR" altLang="en-US" sz="1500" b="1" spc="0" baseline="0" dirty="0">
                  <a:ln/>
                  <a:solidFill>
                    <a:srgbClr val="4C403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9B0A148C-1ADA-9EFD-ECEE-62D8FBE0EA09}"/>
                  </a:ext>
                </a:extLst>
              </p:cNvPr>
              <p:cNvSpPr/>
              <p:nvPr/>
            </p:nvSpPr>
            <p:spPr>
              <a:xfrm>
                <a:off x="4495800" y="22574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939 h 571500"/>
                  <a:gd name="connsiteX1" fmla="*/ 285945 w 571500"/>
                  <a:gd name="connsiteY1" fmla="*/ 571689 h 571500"/>
                  <a:gd name="connsiteX2" fmla="*/ 571695 w 571500"/>
                  <a:gd name="connsiteY2" fmla="*/ 285939 h 571500"/>
                  <a:gd name="connsiteX3" fmla="*/ 285945 w 571500"/>
                  <a:gd name="connsiteY3" fmla="*/ 189 h 571500"/>
                  <a:gd name="connsiteX4" fmla="*/ 195 w 571500"/>
                  <a:gd name="connsiteY4" fmla="*/ 285939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939"/>
                    </a:moveTo>
                    <a:cubicBezTo>
                      <a:pt x="195" y="443754"/>
                      <a:pt x="128130" y="571689"/>
                      <a:pt x="285945" y="571689"/>
                    </a:cubicBezTo>
                    <a:cubicBezTo>
                      <a:pt x="443760" y="571689"/>
                      <a:pt x="571695" y="443754"/>
                      <a:pt x="571695" y="285939"/>
                    </a:cubicBezTo>
                    <a:cubicBezTo>
                      <a:pt x="571695" y="128124"/>
                      <a:pt x="443760" y="189"/>
                      <a:pt x="285945" y="189"/>
                    </a:cubicBezTo>
                    <a:cubicBezTo>
                      <a:pt x="128130" y="189"/>
                      <a:pt x="195" y="128124"/>
                      <a:pt x="195" y="285939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8E2A656A-5C5E-91CC-F4CA-97E59931489E}"/>
                  </a:ext>
                </a:extLst>
              </p:cNvPr>
              <p:cNvSpPr/>
              <p:nvPr/>
            </p:nvSpPr>
            <p:spPr>
              <a:xfrm>
                <a:off x="4622346" y="2383971"/>
                <a:ext cx="318407" cy="318407"/>
              </a:xfrm>
              <a:custGeom>
                <a:avLst/>
                <a:gdLst>
                  <a:gd name="connsiteX0" fmla="*/ 24700 w 318407"/>
                  <a:gd name="connsiteY0" fmla="*/ 201 h 318407"/>
                  <a:gd name="connsiteX1" fmla="*/ 294122 w 318407"/>
                  <a:gd name="connsiteY1" fmla="*/ 201 h 318407"/>
                  <a:gd name="connsiteX2" fmla="*/ 318614 w 318407"/>
                  <a:gd name="connsiteY2" fmla="*/ 24694 h 318407"/>
                  <a:gd name="connsiteX3" fmla="*/ 318614 w 318407"/>
                  <a:gd name="connsiteY3" fmla="*/ 294116 h 318407"/>
                  <a:gd name="connsiteX4" fmla="*/ 294122 w 318407"/>
                  <a:gd name="connsiteY4" fmla="*/ 318608 h 318407"/>
                  <a:gd name="connsiteX5" fmla="*/ 24700 w 318407"/>
                  <a:gd name="connsiteY5" fmla="*/ 318608 h 318407"/>
                  <a:gd name="connsiteX6" fmla="*/ 207 w 318407"/>
                  <a:gd name="connsiteY6" fmla="*/ 294116 h 318407"/>
                  <a:gd name="connsiteX7" fmla="*/ 207 w 318407"/>
                  <a:gd name="connsiteY7" fmla="*/ 24694 h 318407"/>
                  <a:gd name="connsiteX8" fmla="*/ 24700 w 318407"/>
                  <a:gd name="connsiteY8" fmla="*/ 201 h 318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18407" h="318407">
                    <a:moveTo>
                      <a:pt x="24700" y="201"/>
                    </a:moveTo>
                    <a:lnTo>
                      <a:pt x="294122" y="201"/>
                    </a:lnTo>
                    <a:cubicBezTo>
                      <a:pt x="294122" y="201"/>
                      <a:pt x="318614" y="201"/>
                      <a:pt x="318614" y="24694"/>
                    </a:cubicBezTo>
                    <a:lnTo>
                      <a:pt x="318614" y="294116"/>
                    </a:lnTo>
                    <a:cubicBezTo>
                      <a:pt x="318614" y="294116"/>
                      <a:pt x="318614" y="318608"/>
                      <a:pt x="294122" y="318608"/>
                    </a:cubicBezTo>
                    <a:lnTo>
                      <a:pt x="24700" y="318608"/>
                    </a:lnTo>
                    <a:cubicBezTo>
                      <a:pt x="24700" y="318608"/>
                      <a:pt x="207" y="318608"/>
                      <a:pt x="207" y="294116"/>
                    </a:cubicBezTo>
                    <a:lnTo>
                      <a:pt x="207" y="24694"/>
                    </a:lnTo>
                    <a:cubicBezTo>
                      <a:pt x="207" y="24694"/>
                      <a:pt x="207" y="201"/>
                      <a:pt x="24700" y="20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4A05E1ED-0829-0252-EEB5-8B9093DBFDCB}"/>
                </a:ext>
              </a:extLst>
            </p:cNvPr>
            <p:cNvGrpSpPr/>
            <p:nvPr/>
          </p:nvGrpSpPr>
          <p:grpSpPr>
            <a:xfrm>
              <a:off x="1013739" y="3684985"/>
              <a:ext cx="1400800" cy="657409"/>
              <a:chOff x="3853448" y="3003902"/>
              <a:chExt cx="1400800" cy="657409"/>
            </a:xfrm>
          </p:grpSpPr>
          <p:sp>
            <p:nvSpPr>
              <p:cNvPr id="62" name="도형 4">
                <a:extLst>
                  <a:ext uri="{FF2B5EF4-FFF2-40B4-BE49-F238E27FC236}">
                    <a16:creationId xmlns:a16="http://schemas.microsoft.com/office/drawing/2014/main" id="{7A6DD557-EBA0-9BA2-8ABB-FD75EB24F5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53448" y="3003902"/>
                <a:ext cx="1400800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D0B316D4-FF30-BA73-FEE7-80A0A68FB444}"/>
                  </a:ext>
                </a:extLst>
              </p:cNvPr>
              <p:cNvSpPr/>
              <p:nvPr/>
            </p:nvSpPr>
            <p:spPr>
              <a:xfrm>
                <a:off x="4495800" y="30575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023 h 571500"/>
                  <a:gd name="connsiteX1" fmla="*/ 285945 w 571500"/>
                  <a:gd name="connsiteY1" fmla="*/ 571773 h 571500"/>
                  <a:gd name="connsiteX2" fmla="*/ 571695 w 571500"/>
                  <a:gd name="connsiteY2" fmla="*/ 286023 h 571500"/>
                  <a:gd name="connsiteX3" fmla="*/ 285945 w 571500"/>
                  <a:gd name="connsiteY3" fmla="*/ 273 h 571500"/>
                  <a:gd name="connsiteX4" fmla="*/ 195 w 571500"/>
                  <a:gd name="connsiteY4" fmla="*/ 28602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023"/>
                    </a:moveTo>
                    <a:cubicBezTo>
                      <a:pt x="195" y="443838"/>
                      <a:pt x="128130" y="571773"/>
                      <a:pt x="285945" y="571773"/>
                    </a:cubicBezTo>
                    <a:cubicBezTo>
                      <a:pt x="443760" y="571773"/>
                      <a:pt x="571695" y="443838"/>
                      <a:pt x="571695" y="286023"/>
                    </a:cubicBezTo>
                    <a:cubicBezTo>
                      <a:pt x="571695" y="128208"/>
                      <a:pt x="443760" y="273"/>
                      <a:pt x="285945" y="273"/>
                    </a:cubicBezTo>
                    <a:cubicBezTo>
                      <a:pt x="128130" y="273"/>
                      <a:pt x="195" y="128208"/>
                      <a:pt x="195" y="286023"/>
                    </a:cubicBezTo>
                  </a:path>
                </a:pathLst>
              </a:custGeom>
              <a:solidFill>
                <a:srgbClr val="3CC58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82F7508E-A318-A33F-4544-1D2DDAF7C446}"/>
                  </a:ext>
                </a:extLst>
              </p:cNvPr>
              <p:cNvSpPr txBox="1"/>
              <p:nvPr/>
            </p:nvSpPr>
            <p:spPr>
              <a:xfrm>
                <a:off x="3853448" y="3182755"/>
                <a:ext cx="59888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Frog</a:t>
                </a:r>
                <a:endParaRPr lang="ko-KR" altLang="en-US" sz="1500" b="1" spc="0" baseline="0" dirty="0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78" name="자유형: 도형 77">
                <a:extLst>
                  <a:ext uri="{FF2B5EF4-FFF2-40B4-BE49-F238E27FC236}">
                    <a16:creationId xmlns:a16="http://schemas.microsoft.com/office/drawing/2014/main" id="{112B126A-9BAA-6058-7AFA-B591D3AE4857}"/>
                  </a:ext>
                </a:extLst>
              </p:cNvPr>
              <p:cNvSpPr/>
              <p:nvPr/>
            </p:nvSpPr>
            <p:spPr>
              <a:xfrm>
                <a:off x="4495800" y="30575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023 h 571500"/>
                  <a:gd name="connsiteX1" fmla="*/ 285945 w 571500"/>
                  <a:gd name="connsiteY1" fmla="*/ 571773 h 571500"/>
                  <a:gd name="connsiteX2" fmla="*/ 571695 w 571500"/>
                  <a:gd name="connsiteY2" fmla="*/ 286023 h 571500"/>
                  <a:gd name="connsiteX3" fmla="*/ 285945 w 571500"/>
                  <a:gd name="connsiteY3" fmla="*/ 273 h 571500"/>
                  <a:gd name="connsiteX4" fmla="*/ 195 w 571500"/>
                  <a:gd name="connsiteY4" fmla="*/ 28602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023"/>
                    </a:moveTo>
                    <a:cubicBezTo>
                      <a:pt x="195" y="443838"/>
                      <a:pt x="128130" y="571773"/>
                      <a:pt x="285945" y="571773"/>
                    </a:cubicBezTo>
                    <a:cubicBezTo>
                      <a:pt x="443760" y="571773"/>
                      <a:pt x="571695" y="443838"/>
                      <a:pt x="571695" y="286023"/>
                    </a:cubicBezTo>
                    <a:cubicBezTo>
                      <a:pt x="571695" y="128208"/>
                      <a:pt x="443760" y="273"/>
                      <a:pt x="285945" y="273"/>
                    </a:cubicBezTo>
                    <a:cubicBezTo>
                      <a:pt x="128130" y="273"/>
                      <a:pt x="195" y="128208"/>
                      <a:pt x="195" y="28602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9" name="자유형: 도형 78">
                <a:extLst>
                  <a:ext uri="{FF2B5EF4-FFF2-40B4-BE49-F238E27FC236}">
                    <a16:creationId xmlns:a16="http://schemas.microsoft.com/office/drawing/2014/main" id="{35F94BB9-D3F1-AA57-9A7C-0BE6771631A6}"/>
                  </a:ext>
                </a:extLst>
              </p:cNvPr>
              <p:cNvSpPr/>
              <p:nvPr/>
            </p:nvSpPr>
            <p:spPr>
              <a:xfrm>
                <a:off x="4617243" y="3186248"/>
                <a:ext cx="328612" cy="314331"/>
              </a:xfrm>
              <a:custGeom>
                <a:avLst/>
                <a:gdLst>
                  <a:gd name="connsiteX0" fmla="*/ 224235 w 328612"/>
                  <a:gd name="connsiteY0" fmla="*/ 205031 h 314331"/>
                  <a:gd name="connsiteX1" fmla="*/ 267955 w 328612"/>
                  <a:gd name="connsiteY1" fmla="*/ 177742 h 314331"/>
                  <a:gd name="connsiteX2" fmla="*/ 267955 w 328612"/>
                  <a:gd name="connsiteY2" fmla="*/ 259895 h 314331"/>
                  <a:gd name="connsiteX3" fmla="*/ 100648 w 328612"/>
                  <a:gd name="connsiteY3" fmla="*/ 214461 h 314331"/>
                  <a:gd name="connsiteX4" fmla="*/ 91218 w 328612"/>
                  <a:gd name="connsiteY4" fmla="*/ 83588 h 314331"/>
                  <a:gd name="connsiteX5" fmla="*/ 103363 w 328612"/>
                  <a:gd name="connsiteY5" fmla="*/ 43011 h 314331"/>
                  <a:gd name="connsiteX6" fmla="*/ 153369 w 328612"/>
                  <a:gd name="connsiteY6" fmla="*/ 4149 h 314331"/>
                  <a:gd name="connsiteX7" fmla="*/ 175658 w 328612"/>
                  <a:gd name="connsiteY7" fmla="*/ 4149 h 314331"/>
                  <a:gd name="connsiteX8" fmla="*/ 225664 w 328612"/>
                  <a:gd name="connsiteY8" fmla="*/ 43011 h 314331"/>
                  <a:gd name="connsiteX9" fmla="*/ 237808 w 328612"/>
                  <a:gd name="connsiteY9" fmla="*/ 83588 h 314331"/>
                  <a:gd name="connsiteX10" fmla="*/ 228378 w 328612"/>
                  <a:gd name="connsiteY10" fmla="*/ 214461 h 314331"/>
                  <a:gd name="connsiteX11" fmla="*/ 61072 w 328612"/>
                  <a:gd name="connsiteY11" fmla="*/ 259895 h 314331"/>
                  <a:gd name="connsiteX12" fmla="*/ 61072 w 328612"/>
                  <a:gd name="connsiteY12" fmla="*/ 177742 h 314331"/>
                  <a:gd name="connsiteX13" fmla="*/ 104791 w 328612"/>
                  <a:gd name="connsiteY13" fmla="*/ 205031 h 314331"/>
                  <a:gd name="connsiteX14" fmla="*/ 50213 w 328612"/>
                  <a:gd name="connsiteY14" fmla="*/ 223319 h 314331"/>
                  <a:gd name="connsiteX15" fmla="*/ 9351 w 328612"/>
                  <a:gd name="connsiteY15" fmla="*/ 223319 h 314331"/>
                  <a:gd name="connsiteX16" fmla="*/ 68501 w 328612"/>
                  <a:gd name="connsiteY16" fmla="*/ 314474 h 314331"/>
                  <a:gd name="connsiteX17" fmla="*/ 112793 w 328612"/>
                  <a:gd name="connsiteY17" fmla="*/ 268896 h 314331"/>
                  <a:gd name="connsiteX18" fmla="*/ 164513 w 328612"/>
                  <a:gd name="connsiteY18" fmla="*/ 287184 h 314331"/>
                  <a:gd name="connsiteX19" fmla="*/ 216234 w 328612"/>
                  <a:gd name="connsiteY19" fmla="*/ 269039 h 314331"/>
                  <a:gd name="connsiteX20" fmla="*/ 260525 w 328612"/>
                  <a:gd name="connsiteY20" fmla="*/ 314616 h 314331"/>
                  <a:gd name="connsiteX21" fmla="*/ 319676 w 328612"/>
                  <a:gd name="connsiteY21" fmla="*/ 223319 h 314331"/>
                  <a:gd name="connsiteX22" fmla="*/ 278813 w 328612"/>
                  <a:gd name="connsiteY22" fmla="*/ 223319 h 314331"/>
                  <a:gd name="connsiteX23" fmla="*/ 95219 w 328612"/>
                  <a:gd name="connsiteY23" fmla="*/ 95875 h 314331"/>
                  <a:gd name="connsiteX24" fmla="*/ 63072 w 328612"/>
                  <a:gd name="connsiteY24" fmla="*/ 122878 h 314331"/>
                  <a:gd name="connsiteX25" fmla="*/ 27639 w 328612"/>
                  <a:gd name="connsiteY25" fmla="*/ 85874 h 314331"/>
                  <a:gd name="connsiteX26" fmla="*/ 207 w 328612"/>
                  <a:gd name="connsiteY26" fmla="*/ 68157 h 314331"/>
                  <a:gd name="connsiteX27" fmla="*/ 27639 w 328612"/>
                  <a:gd name="connsiteY27" fmla="*/ 86445 h 314331"/>
                  <a:gd name="connsiteX28" fmla="*/ 36783 w 328612"/>
                  <a:gd name="connsiteY28" fmla="*/ 59013 h 314331"/>
                  <a:gd name="connsiteX29" fmla="*/ 233808 w 328612"/>
                  <a:gd name="connsiteY29" fmla="*/ 95732 h 314331"/>
                  <a:gd name="connsiteX30" fmla="*/ 265955 w 328612"/>
                  <a:gd name="connsiteY30" fmla="*/ 122878 h 314331"/>
                  <a:gd name="connsiteX31" fmla="*/ 301388 w 328612"/>
                  <a:gd name="connsiteY31" fmla="*/ 85874 h 314331"/>
                  <a:gd name="connsiteX32" fmla="*/ 328820 w 328612"/>
                  <a:gd name="connsiteY32" fmla="*/ 68157 h 314331"/>
                  <a:gd name="connsiteX33" fmla="*/ 301388 w 328612"/>
                  <a:gd name="connsiteY33" fmla="*/ 86445 h 314331"/>
                  <a:gd name="connsiteX34" fmla="*/ 292244 w 328612"/>
                  <a:gd name="connsiteY34" fmla="*/ 59013 h 314331"/>
                  <a:gd name="connsiteX35" fmla="*/ 196517 w 328612"/>
                  <a:gd name="connsiteY35" fmla="*/ 60013 h 314331"/>
                  <a:gd name="connsiteX36" fmla="*/ 200089 w 328612"/>
                  <a:gd name="connsiteY36" fmla="*/ 63585 h 314331"/>
                  <a:gd name="connsiteX37" fmla="*/ 193088 w 328612"/>
                  <a:gd name="connsiteY37" fmla="*/ 63585 h 314331"/>
                  <a:gd name="connsiteX38" fmla="*/ 196660 w 328612"/>
                  <a:gd name="connsiteY38" fmla="*/ 60013 h 314331"/>
                  <a:gd name="connsiteX39" fmla="*/ 196517 w 328612"/>
                  <a:gd name="connsiteY39" fmla="*/ 67157 h 314331"/>
                  <a:gd name="connsiteX40" fmla="*/ 193088 w 328612"/>
                  <a:gd name="connsiteY40" fmla="*/ 63585 h 314331"/>
                  <a:gd name="connsiteX41" fmla="*/ 200089 w 328612"/>
                  <a:gd name="connsiteY41" fmla="*/ 63585 h 314331"/>
                  <a:gd name="connsiteX42" fmla="*/ 196517 w 328612"/>
                  <a:gd name="connsiteY42" fmla="*/ 67157 h 314331"/>
                  <a:gd name="connsiteX43" fmla="*/ 132509 w 328612"/>
                  <a:gd name="connsiteY43" fmla="*/ 60013 h 314331"/>
                  <a:gd name="connsiteX44" fmla="*/ 136081 w 328612"/>
                  <a:gd name="connsiteY44" fmla="*/ 63585 h 314331"/>
                  <a:gd name="connsiteX45" fmla="*/ 128937 w 328612"/>
                  <a:gd name="connsiteY45" fmla="*/ 63585 h 314331"/>
                  <a:gd name="connsiteX46" fmla="*/ 132509 w 328612"/>
                  <a:gd name="connsiteY46" fmla="*/ 60013 h 314331"/>
                  <a:gd name="connsiteX47" fmla="*/ 132509 w 328612"/>
                  <a:gd name="connsiteY47" fmla="*/ 67157 h 314331"/>
                  <a:gd name="connsiteX48" fmla="*/ 128937 w 328612"/>
                  <a:gd name="connsiteY48" fmla="*/ 63585 h 314331"/>
                  <a:gd name="connsiteX49" fmla="*/ 135938 w 328612"/>
                  <a:gd name="connsiteY49" fmla="*/ 63585 h 314331"/>
                  <a:gd name="connsiteX50" fmla="*/ 132366 w 328612"/>
                  <a:gd name="connsiteY50" fmla="*/ 67157 h 31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28612" h="314331">
                    <a:moveTo>
                      <a:pt x="224235" y="205031"/>
                    </a:moveTo>
                    <a:cubicBezTo>
                      <a:pt x="224235" y="205031"/>
                      <a:pt x="245809" y="168598"/>
                      <a:pt x="267955" y="177742"/>
                    </a:cubicBezTo>
                    <a:cubicBezTo>
                      <a:pt x="296530" y="189601"/>
                      <a:pt x="267955" y="259895"/>
                      <a:pt x="267955" y="259895"/>
                    </a:cubicBezTo>
                    <a:moveTo>
                      <a:pt x="100648" y="214461"/>
                    </a:moveTo>
                    <a:cubicBezTo>
                      <a:pt x="119936" y="182314"/>
                      <a:pt x="102934" y="118449"/>
                      <a:pt x="91218" y="83588"/>
                    </a:cubicBezTo>
                    <a:cubicBezTo>
                      <a:pt x="86272" y="68855"/>
                      <a:pt x="91136" y="52604"/>
                      <a:pt x="103363" y="43011"/>
                    </a:cubicBezTo>
                    <a:lnTo>
                      <a:pt x="153369" y="4149"/>
                    </a:lnTo>
                    <a:cubicBezTo>
                      <a:pt x="159905" y="-1003"/>
                      <a:pt x="169121" y="-1003"/>
                      <a:pt x="175658" y="4149"/>
                    </a:cubicBezTo>
                    <a:lnTo>
                      <a:pt x="225664" y="43011"/>
                    </a:lnTo>
                    <a:cubicBezTo>
                      <a:pt x="237891" y="52604"/>
                      <a:pt x="242754" y="68855"/>
                      <a:pt x="237808" y="83588"/>
                    </a:cubicBezTo>
                    <a:cubicBezTo>
                      <a:pt x="226092" y="118449"/>
                      <a:pt x="209233" y="182314"/>
                      <a:pt x="228378" y="214461"/>
                    </a:cubicBezTo>
                    <a:moveTo>
                      <a:pt x="61072" y="259895"/>
                    </a:moveTo>
                    <a:cubicBezTo>
                      <a:pt x="61072" y="259895"/>
                      <a:pt x="32497" y="189601"/>
                      <a:pt x="61072" y="177742"/>
                    </a:cubicBezTo>
                    <a:cubicBezTo>
                      <a:pt x="83217" y="168598"/>
                      <a:pt x="104791" y="205031"/>
                      <a:pt x="104791" y="205031"/>
                    </a:cubicBezTo>
                    <a:moveTo>
                      <a:pt x="50213" y="223319"/>
                    </a:moveTo>
                    <a:lnTo>
                      <a:pt x="9351" y="223319"/>
                    </a:lnTo>
                    <a:cubicBezTo>
                      <a:pt x="9351" y="223319"/>
                      <a:pt x="16780" y="314474"/>
                      <a:pt x="68501" y="314474"/>
                    </a:cubicBezTo>
                    <a:cubicBezTo>
                      <a:pt x="112793" y="314474"/>
                      <a:pt x="112793" y="268896"/>
                      <a:pt x="112793" y="268896"/>
                    </a:cubicBezTo>
                    <a:cubicBezTo>
                      <a:pt x="128494" y="278687"/>
                      <a:pt x="146147" y="284929"/>
                      <a:pt x="164513" y="287184"/>
                    </a:cubicBezTo>
                    <a:cubicBezTo>
                      <a:pt x="182869" y="284973"/>
                      <a:pt x="200520" y="278780"/>
                      <a:pt x="216234" y="269039"/>
                    </a:cubicBezTo>
                    <a:cubicBezTo>
                      <a:pt x="216234" y="269039"/>
                      <a:pt x="216234" y="314616"/>
                      <a:pt x="260525" y="314616"/>
                    </a:cubicBezTo>
                    <a:cubicBezTo>
                      <a:pt x="312246" y="314616"/>
                      <a:pt x="319676" y="223319"/>
                      <a:pt x="319676" y="223319"/>
                    </a:cubicBezTo>
                    <a:lnTo>
                      <a:pt x="278813" y="223319"/>
                    </a:lnTo>
                    <a:moveTo>
                      <a:pt x="95219" y="95875"/>
                    </a:moveTo>
                    <a:cubicBezTo>
                      <a:pt x="93933" y="98875"/>
                      <a:pt x="83075" y="122878"/>
                      <a:pt x="63072" y="122878"/>
                    </a:cubicBezTo>
                    <a:cubicBezTo>
                      <a:pt x="43070" y="122878"/>
                      <a:pt x="27639" y="85874"/>
                      <a:pt x="27639" y="85874"/>
                    </a:cubicBezTo>
                    <a:moveTo>
                      <a:pt x="207" y="68157"/>
                    </a:moveTo>
                    <a:lnTo>
                      <a:pt x="27639" y="86445"/>
                    </a:lnTo>
                    <a:lnTo>
                      <a:pt x="36783" y="59013"/>
                    </a:lnTo>
                    <a:moveTo>
                      <a:pt x="233808" y="95732"/>
                    </a:moveTo>
                    <a:cubicBezTo>
                      <a:pt x="234808" y="98161"/>
                      <a:pt x="245666" y="122878"/>
                      <a:pt x="265955" y="122878"/>
                    </a:cubicBezTo>
                    <a:cubicBezTo>
                      <a:pt x="286243" y="122878"/>
                      <a:pt x="301388" y="85874"/>
                      <a:pt x="301388" y="85874"/>
                    </a:cubicBezTo>
                    <a:moveTo>
                      <a:pt x="328820" y="68157"/>
                    </a:moveTo>
                    <a:lnTo>
                      <a:pt x="301388" y="86445"/>
                    </a:lnTo>
                    <a:lnTo>
                      <a:pt x="292244" y="59013"/>
                    </a:lnTo>
                    <a:moveTo>
                      <a:pt x="196517" y="60013"/>
                    </a:moveTo>
                    <a:cubicBezTo>
                      <a:pt x="198490" y="60013"/>
                      <a:pt x="200089" y="61612"/>
                      <a:pt x="200089" y="63585"/>
                    </a:cubicBezTo>
                    <a:moveTo>
                      <a:pt x="193088" y="63585"/>
                    </a:moveTo>
                    <a:cubicBezTo>
                      <a:pt x="193088" y="61612"/>
                      <a:pt x="194688" y="60013"/>
                      <a:pt x="196660" y="60013"/>
                    </a:cubicBezTo>
                    <a:moveTo>
                      <a:pt x="196517" y="67157"/>
                    </a:moveTo>
                    <a:cubicBezTo>
                      <a:pt x="194601" y="67080"/>
                      <a:pt x="193086" y="65503"/>
                      <a:pt x="193088" y="63585"/>
                    </a:cubicBezTo>
                    <a:moveTo>
                      <a:pt x="200089" y="63585"/>
                    </a:moveTo>
                    <a:cubicBezTo>
                      <a:pt x="200089" y="65558"/>
                      <a:pt x="198490" y="67157"/>
                      <a:pt x="196517" y="67157"/>
                    </a:cubicBezTo>
                    <a:moveTo>
                      <a:pt x="132509" y="60013"/>
                    </a:moveTo>
                    <a:cubicBezTo>
                      <a:pt x="134482" y="60013"/>
                      <a:pt x="136081" y="61612"/>
                      <a:pt x="136081" y="63585"/>
                    </a:cubicBezTo>
                    <a:moveTo>
                      <a:pt x="128937" y="63585"/>
                    </a:moveTo>
                    <a:cubicBezTo>
                      <a:pt x="128937" y="61612"/>
                      <a:pt x="130537" y="60013"/>
                      <a:pt x="132509" y="60013"/>
                    </a:cubicBezTo>
                    <a:moveTo>
                      <a:pt x="132509" y="67157"/>
                    </a:moveTo>
                    <a:cubicBezTo>
                      <a:pt x="130537" y="67157"/>
                      <a:pt x="128937" y="65558"/>
                      <a:pt x="128937" y="63585"/>
                    </a:cubicBezTo>
                    <a:moveTo>
                      <a:pt x="135938" y="63585"/>
                    </a:moveTo>
                    <a:cubicBezTo>
                      <a:pt x="135938" y="65558"/>
                      <a:pt x="134339" y="67157"/>
                      <a:pt x="132366" y="6715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64F31B74-2BB7-AD7B-D4CD-3541EBF3FEC1}"/>
                </a:ext>
              </a:extLst>
            </p:cNvPr>
            <p:cNvGrpSpPr/>
            <p:nvPr/>
          </p:nvGrpSpPr>
          <p:grpSpPr>
            <a:xfrm>
              <a:off x="3147325" y="3661269"/>
              <a:ext cx="1634783" cy="657409"/>
              <a:chOff x="3570374" y="3796007"/>
              <a:chExt cx="1634783" cy="657409"/>
            </a:xfrm>
          </p:grpSpPr>
          <p:sp>
            <p:nvSpPr>
              <p:cNvPr id="81" name="도형 4">
                <a:extLst>
                  <a:ext uri="{FF2B5EF4-FFF2-40B4-BE49-F238E27FC236}">
                    <a16:creationId xmlns:a16="http://schemas.microsoft.com/office/drawing/2014/main" id="{EE21D75B-A7F9-D8E8-55AF-42A9E09E7E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70374" y="3796007"/>
                <a:ext cx="1634783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82" name="자유형: 도형 81">
                <a:extLst>
                  <a:ext uri="{FF2B5EF4-FFF2-40B4-BE49-F238E27FC236}">
                    <a16:creationId xmlns:a16="http://schemas.microsoft.com/office/drawing/2014/main" id="{58B0C2E5-E263-E4D0-9305-F6BE086ABCF0}"/>
                  </a:ext>
                </a:extLst>
              </p:cNvPr>
              <p:cNvSpPr/>
              <p:nvPr/>
            </p:nvSpPr>
            <p:spPr>
              <a:xfrm>
                <a:off x="4495800" y="38576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07 h 571500"/>
                  <a:gd name="connsiteX1" fmla="*/ 285945 w 571500"/>
                  <a:gd name="connsiteY1" fmla="*/ 571857 h 571500"/>
                  <a:gd name="connsiteX2" fmla="*/ 571695 w 571500"/>
                  <a:gd name="connsiteY2" fmla="*/ 286107 h 571500"/>
                  <a:gd name="connsiteX3" fmla="*/ 285945 w 571500"/>
                  <a:gd name="connsiteY3" fmla="*/ 357 h 571500"/>
                  <a:gd name="connsiteX4" fmla="*/ 195 w 571500"/>
                  <a:gd name="connsiteY4" fmla="*/ 28610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07"/>
                    </a:moveTo>
                    <a:cubicBezTo>
                      <a:pt x="195" y="443922"/>
                      <a:pt x="128130" y="571857"/>
                      <a:pt x="285945" y="571857"/>
                    </a:cubicBezTo>
                    <a:cubicBezTo>
                      <a:pt x="443760" y="571857"/>
                      <a:pt x="571695" y="443922"/>
                      <a:pt x="571695" y="286107"/>
                    </a:cubicBezTo>
                    <a:cubicBezTo>
                      <a:pt x="571695" y="128292"/>
                      <a:pt x="443760" y="357"/>
                      <a:pt x="285945" y="357"/>
                    </a:cubicBezTo>
                    <a:cubicBezTo>
                      <a:pt x="128130" y="357"/>
                      <a:pt x="195" y="128292"/>
                      <a:pt x="195" y="286107"/>
                    </a:cubicBezTo>
                  </a:path>
                </a:pathLst>
              </a:custGeom>
              <a:solidFill>
                <a:srgbClr val="E5575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30A6A075-5A81-8BD6-2267-F02CA91EDEA1}"/>
                  </a:ext>
                </a:extLst>
              </p:cNvPr>
              <p:cNvSpPr txBox="1"/>
              <p:nvPr/>
            </p:nvSpPr>
            <p:spPr>
              <a:xfrm>
                <a:off x="3570374" y="3982855"/>
                <a:ext cx="97174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543A3A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Obstacle</a:t>
                </a:r>
                <a:endParaRPr lang="ko-KR" altLang="en-US" sz="1500" b="1" spc="0" baseline="0" dirty="0">
                  <a:ln/>
                  <a:solidFill>
                    <a:srgbClr val="543A3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84" name="자유형: 도형 83">
                <a:extLst>
                  <a:ext uri="{FF2B5EF4-FFF2-40B4-BE49-F238E27FC236}">
                    <a16:creationId xmlns:a16="http://schemas.microsoft.com/office/drawing/2014/main" id="{3E29E6C7-280D-986B-9B84-58439342C86C}"/>
                  </a:ext>
                </a:extLst>
              </p:cNvPr>
              <p:cNvSpPr/>
              <p:nvPr/>
            </p:nvSpPr>
            <p:spPr>
              <a:xfrm>
                <a:off x="4495800" y="38576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07 h 571500"/>
                  <a:gd name="connsiteX1" fmla="*/ 285945 w 571500"/>
                  <a:gd name="connsiteY1" fmla="*/ 571857 h 571500"/>
                  <a:gd name="connsiteX2" fmla="*/ 571695 w 571500"/>
                  <a:gd name="connsiteY2" fmla="*/ 286107 h 571500"/>
                  <a:gd name="connsiteX3" fmla="*/ 285945 w 571500"/>
                  <a:gd name="connsiteY3" fmla="*/ 357 h 571500"/>
                  <a:gd name="connsiteX4" fmla="*/ 195 w 571500"/>
                  <a:gd name="connsiteY4" fmla="*/ 28610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07"/>
                    </a:moveTo>
                    <a:cubicBezTo>
                      <a:pt x="195" y="443922"/>
                      <a:pt x="128130" y="571857"/>
                      <a:pt x="285945" y="571857"/>
                    </a:cubicBezTo>
                    <a:cubicBezTo>
                      <a:pt x="443760" y="571857"/>
                      <a:pt x="571695" y="443922"/>
                      <a:pt x="571695" y="286107"/>
                    </a:cubicBezTo>
                    <a:cubicBezTo>
                      <a:pt x="571695" y="128292"/>
                      <a:pt x="443760" y="357"/>
                      <a:pt x="285945" y="357"/>
                    </a:cubicBezTo>
                    <a:cubicBezTo>
                      <a:pt x="128130" y="357"/>
                      <a:pt x="195" y="128292"/>
                      <a:pt x="195" y="28610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5" name="자유형: 도형 84">
                <a:extLst>
                  <a:ext uri="{FF2B5EF4-FFF2-40B4-BE49-F238E27FC236}">
                    <a16:creationId xmlns:a16="http://schemas.microsoft.com/office/drawing/2014/main" id="{8ACAE847-6359-DC11-4F52-F5AEF8DD990D}"/>
                  </a:ext>
                </a:extLst>
              </p:cNvPr>
              <p:cNvSpPr/>
              <p:nvPr/>
            </p:nvSpPr>
            <p:spPr>
              <a:xfrm>
                <a:off x="4617243" y="3979068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DE6BBD39-536B-A4CF-72E3-1EC54A2CB1F3}"/>
                </a:ext>
              </a:extLst>
            </p:cNvPr>
            <p:cNvGrpSpPr/>
            <p:nvPr/>
          </p:nvGrpSpPr>
          <p:grpSpPr>
            <a:xfrm>
              <a:off x="2787901" y="4694079"/>
              <a:ext cx="2353629" cy="657409"/>
              <a:chOff x="2785395" y="4615307"/>
              <a:chExt cx="2353629" cy="657409"/>
            </a:xfrm>
          </p:grpSpPr>
          <p:sp>
            <p:nvSpPr>
              <p:cNvPr id="87" name="도형 4">
                <a:extLst>
                  <a:ext uri="{FF2B5EF4-FFF2-40B4-BE49-F238E27FC236}">
                    <a16:creationId xmlns:a16="http://schemas.microsoft.com/office/drawing/2014/main" id="{637DA766-3C7A-0E5E-0C71-E240C1345A2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5396" y="4615307"/>
                <a:ext cx="2353628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88" name="자유형: 도형 87">
                <a:extLst>
                  <a:ext uri="{FF2B5EF4-FFF2-40B4-BE49-F238E27FC236}">
                    <a16:creationId xmlns:a16="http://schemas.microsoft.com/office/drawing/2014/main" id="{DDB16C1A-0EAE-C745-639F-6E1155C78B7C}"/>
                  </a:ext>
                </a:extLst>
              </p:cNvPr>
              <p:cNvSpPr/>
              <p:nvPr/>
            </p:nvSpPr>
            <p:spPr>
              <a:xfrm>
                <a:off x="4495800" y="46577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91 h 571500"/>
                  <a:gd name="connsiteX1" fmla="*/ 285945 w 571500"/>
                  <a:gd name="connsiteY1" fmla="*/ 571941 h 571500"/>
                  <a:gd name="connsiteX2" fmla="*/ 571695 w 571500"/>
                  <a:gd name="connsiteY2" fmla="*/ 286191 h 571500"/>
                  <a:gd name="connsiteX3" fmla="*/ 285945 w 571500"/>
                  <a:gd name="connsiteY3" fmla="*/ 441 h 571500"/>
                  <a:gd name="connsiteX4" fmla="*/ 195 w 571500"/>
                  <a:gd name="connsiteY4" fmla="*/ 286191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91"/>
                    </a:moveTo>
                    <a:cubicBezTo>
                      <a:pt x="195" y="444006"/>
                      <a:pt x="128130" y="571941"/>
                      <a:pt x="285945" y="571941"/>
                    </a:cubicBezTo>
                    <a:cubicBezTo>
                      <a:pt x="443760" y="571941"/>
                      <a:pt x="571695" y="444006"/>
                      <a:pt x="571695" y="286191"/>
                    </a:cubicBezTo>
                    <a:cubicBezTo>
                      <a:pt x="571695" y="128376"/>
                      <a:pt x="443760" y="441"/>
                      <a:pt x="285945" y="441"/>
                    </a:cubicBezTo>
                    <a:cubicBezTo>
                      <a:pt x="128130" y="441"/>
                      <a:pt x="195" y="128376"/>
                      <a:pt x="195" y="286191"/>
                    </a:cubicBezTo>
                  </a:path>
                </a:pathLst>
              </a:custGeom>
              <a:solidFill>
                <a:srgbClr val="DE58A9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1BB7E038-1788-2790-D105-287340A438A0}"/>
                  </a:ext>
                </a:extLst>
              </p:cNvPr>
              <p:cNvSpPr txBox="1"/>
              <p:nvPr/>
            </p:nvSpPr>
            <p:spPr>
              <a:xfrm>
                <a:off x="2785395" y="4785297"/>
                <a:ext cx="182934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573E4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DynamicObstacle</a:t>
                </a:r>
                <a:r>
                  <a:rPr lang="ko-KR" altLang="en-US" sz="1500" b="1" spc="0" baseline="0" dirty="0">
                    <a:ln/>
                    <a:solidFill>
                      <a:srgbClr val="573E4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 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E0483AF1-55E6-174F-8BB4-BDD0C3BDB22D}"/>
                  </a:ext>
                </a:extLst>
              </p:cNvPr>
              <p:cNvSpPr txBox="1"/>
              <p:nvPr/>
            </p:nvSpPr>
            <p:spPr>
              <a:xfrm>
                <a:off x="3800760" y="4945380"/>
                <a:ext cx="1847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endParaRPr lang="ko-KR" altLang="en-US" sz="1500" b="1" spc="0" baseline="0" dirty="0">
                  <a:ln/>
                  <a:solidFill>
                    <a:srgbClr val="573E4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44985FCD-13D0-5E15-D204-57D1AD60E271}"/>
                  </a:ext>
                </a:extLst>
              </p:cNvPr>
              <p:cNvSpPr/>
              <p:nvPr/>
            </p:nvSpPr>
            <p:spPr>
              <a:xfrm>
                <a:off x="4495800" y="46577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91 h 571500"/>
                  <a:gd name="connsiteX1" fmla="*/ 285945 w 571500"/>
                  <a:gd name="connsiteY1" fmla="*/ 571941 h 571500"/>
                  <a:gd name="connsiteX2" fmla="*/ 571695 w 571500"/>
                  <a:gd name="connsiteY2" fmla="*/ 286191 h 571500"/>
                  <a:gd name="connsiteX3" fmla="*/ 285945 w 571500"/>
                  <a:gd name="connsiteY3" fmla="*/ 441 h 571500"/>
                  <a:gd name="connsiteX4" fmla="*/ 195 w 571500"/>
                  <a:gd name="connsiteY4" fmla="*/ 286191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91"/>
                    </a:moveTo>
                    <a:cubicBezTo>
                      <a:pt x="195" y="444006"/>
                      <a:pt x="128130" y="571941"/>
                      <a:pt x="285945" y="571941"/>
                    </a:cubicBezTo>
                    <a:cubicBezTo>
                      <a:pt x="443760" y="571941"/>
                      <a:pt x="571695" y="444006"/>
                      <a:pt x="571695" y="286191"/>
                    </a:cubicBezTo>
                    <a:cubicBezTo>
                      <a:pt x="571695" y="128376"/>
                      <a:pt x="443760" y="441"/>
                      <a:pt x="285945" y="441"/>
                    </a:cubicBezTo>
                    <a:cubicBezTo>
                      <a:pt x="128130" y="441"/>
                      <a:pt x="195" y="128376"/>
                      <a:pt x="195" y="28619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2" name="자유형: 도형 91">
                <a:extLst>
                  <a:ext uri="{FF2B5EF4-FFF2-40B4-BE49-F238E27FC236}">
                    <a16:creationId xmlns:a16="http://schemas.microsoft.com/office/drawing/2014/main" id="{FE98266F-9C87-35DC-BBC2-C79D84958E66}"/>
                  </a:ext>
                </a:extLst>
              </p:cNvPr>
              <p:cNvSpPr/>
              <p:nvPr/>
            </p:nvSpPr>
            <p:spPr>
              <a:xfrm>
                <a:off x="4611427" y="4769913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FED4D9F4-F6F6-A0E0-8C67-74C085A599B5}"/>
                </a:ext>
              </a:extLst>
            </p:cNvPr>
            <p:cNvGrpSpPr/>
            <p:nvPr/>
          </p:nvGrpSpPr>
          <p:grpSpPr>
            <a:xfrm>
              <a:off x="3385240" y="5768669"/>
              <a:ext cx="1168480" cy="657409"/>
              <a:chOff x="4016712" y="5416045"/>
              <a:chExt cx="1168480" cy="657409"/>
            </a:xfrm>
          </p:grpSpPr>
          <p:sp>
            <p:nvSpPr>
              <p:cNvPr id="94" name="도형 4">
                <a:extLst>
                  <a:ext uri="{FF2B5EF4-FFF2-40B4-BE49-F238E27FC236}">
                    <a16:creationId xmlns:a16="http://schemas.microsoft.com/office/drawing/2014/main" id="{DE3875B8-4B08-5F3C-75A0-36D763BF7C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16712" y="5416045"/>
                <a:ext cx="1168480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2896670C-B1E5-10C5-BB49-AEB371645F93}"/>
                  </a:ext>
                </a:extLst>
              </p:cNvPr>
              <p:cNvSpPr/>
              <p:nvPr/>
            </p:nvSpPr>
            <p:spPr>
              <a:xfrm>
                <a:off x="4495800" y="54578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275 h 571500"/>
                  <a:gd name="connsiteX1" fmla="*/ 285945 w 571500"/>
                  <a:gd name="connsiteY1" fmla="*/ 572025 h 571500"/>
                  <a:gd name="connsiteX2" fmla="*/ 571695 w 571500"/>
                  <a:gd name="connsiteY2" fmla="*/ 286275 h 571500"/>
                  <a:gd name="connsiteX3" fmla="*/ 285945 w 571500"/>
                  <a:gd name="connsiteY3" fmla="*/ 525 h 571500"/>
                  <a:gd name="connsiteX4" fmla="*/ 195 w 571500"/>
                  <a:gd name="connsiteY4" fmla="*/ 28627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275"/>
                    </a:moveTo>
                    <a:cubicBezTo>
                      <a:pt x="195" y="444090"/>
                      <a:pt x="128130" y="572025"/>
                      <a:pt x="285945" y="572025"/>
                    </a:cubicBezTo>
                    <a:cubicBezTo>
                      <a:pt x="443760" y="572025"/>
                      <a:pt x="571695" y="444090"/>
                      <a:pt x="571695" y="286275"/>
                    </a:cubicBezTo>
                    <a:cubicBezTo>
                      <a:pt x="571695" y="128460"/>
                      <a:pt x="443760" y="525"/>
                      <a:pt x="285945" y="525"/>
                    </a:cubicBezTo>
                    <a:cubicBezTo>
                      <a:pt x="128130" y="525"/>
                      <a:pt x="195" y="128460"/>
                      <a:pt x="195" y="286275"/>
                    </a:cubicBezTo>
                  </a:path>
                </a:pathLst>
              </a:custGeom>
              <a:solidFill>
                <a:srgbClr val="BA5DE5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049FE8AE-C813-622E-A2B3-C1791EB2E66F}"/>
                  </a:ext>
                </a:extLst>
              </p:cNvPr>
              <p:cNvSpPr txBox="1"/>
              <p:nvPr/>
            </p:nvSpPr>
            <p:spPr>
              <a:xfrm>
                <a:off x="4016712" y="5583055"/>
                <a:ext cx="487634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F3D58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Car</a:t>
                </a:r>
                <a:endParaRPr lang="ko-KR" altLang="en-US" sz="1500" b="1" spc="0" baseline="0" dirty="0">
                  <a:ln/>
                  <a:solidFill>
                    <a:srgbClr val="4F3D58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104" name="자유형: 도형 103">
                <a:extLst>
                  <a:ext uri="{FF2B5EF4-FFF2-40B4-BE49-F238E27FC236}">
                    <a16:creationId xmlns:a16="http://schemas.microsoft.com/office/drawing/2014/main" id="{2546E4B3-2AC3-8B78-0E2F-F5317757AAFB}"/>
                  </a:ext>
                </a:extLst>
              </p:cNvPr>
              <p:cNvSpPr/>
              <p:nvPr/>
            </p:nvSpPr>
            <p:spPr>
              <a:xfrm>
                <a:off x="4495800" y="54578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275 h 571500"/>
                  <a:gd name="connsiteX1" fmla="*/ 285945 w 571500"/>
                  <a:gd name="connsiteY1" fmla="*/ 572025 h 571500"/>
                  <a:gd name="connsiteX2" fmla="*/ 571695 w 571500"/>
                  <a:gd name="connsiteY2" fmla="*/ 286275 h 571500"/>
                  <a:gd name="connsiteX3" fmla="*/ 285945 w 571500"/>
                  <a:gd name="connsiteY3" fmla="*/ 525 h 571500"/>
                  <a:gd name="connsiteX4" fmla="*/ 195 w 571500"/>
                  <a:gd name="connsiteY4" fmla="*/ 28627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275"/>
                    </a:moveTo>
                    <a:cubicBezTo>
                      <a:pt x="195" y="444090"/>
                      <a:pt x="128130" y="572025"/>
                      <a:pt x="285945" y="572025"/>
                    </a:cubicBezTo>
                    <a:cubicBezTo>
                      <a:pt x="443760" y="572025"/>
                      <a:pt x="571695" y="444090"/>
                      <a:pt x="571695" y="286275"/>
                    </a:cubicBezTo>
                    <a:cubicBezTo>
                      <a:pt x="571695" y="128460"/>
                      <a:pt x="443760" y="525"/>
                      <a:pt x="285945" y="525"/>
                    </a:cubicBezTo>
                    <a:cubicBezTo>
                      <a:pt x="128130" y="525"/>
                      <a:pt x="195" y="128460"/>
                      <a:pt x="195" y="286275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893CB0E2-CDD9-ECE4-25BF-60B47E8F6467}"/>
                  </a:ext>
                </a:extLst>
              </p:cNvPr>
              <p:cNvSpPr/>
              <p:nvPr/>
            </p:nvSpPr>
            <p:spPr>
              <a:xfrm>
                <a:off x="4611427" y="5571096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4909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9F017-CD63-D067-BBB9-DB015530B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3008AE2D-0EC0-AC8C-59EF-8E976B72C50C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842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클래스 </a:t>
            </a:r>
            <a:r>
              <a:rPr lang="ko-KR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구성 모식도 초안</a:t>
            </a:r>
            <a:r>
              <a:rPr lang="en-US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 - </a:t>
            </a:r>
            <a:r>
              <a:rPr lang="en-US" altLang="ko-KR" sz="2400" b="1" spc="-130" dirty="0" err="1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IObject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8808A2F1-D03C-F991-C57C-FF94AC5E76B5}"/>
              </a:ext>
            </a:extLst>
          </p:cNvPr>
          <p:cNvGrpSpPr/>
          <p:nvPr/>
        </p:nvGrpSpPr>
        <p:grpSpPr>
          <a:xfrm>
            <a:off x="1013739" y="1398583"/>
            <a:ext cx="8183533" cy="5027495"/>
            <a:chOff x="1013739" y="1398583"/>
            <a:chExt cx="8183533" cy="5027495"/>
          </a:xfrm>
        </p:grpSpPr>
        <p:cxnSp>
          <p:nvCxnSpPr>
            <p:cNvPr id="60" name="도형 28">
              <a:extLst>
                <a:ext uri="{FF2B5EF4-FFF2-40B4-BE49-F238E27FC236}">
                  <a16:creationId xmlns:a16="http://schemas.microsoft.com/office/drawing/2014/main" id="{A2A41C55-D78D-3129-5FD7-65F07A507F1E}"/>
                </a:ext>
              </a:extLst>
            </p:cNvPr>
            <p:cNvCxnSpPr>
              <a:cxnSpLocks/>
              <a:stCxn id="97" idx="1"/>
              <a:endCxn id="4" idx="3"/>
            </p:cNvCxnSpPr>
            <p:nvPr/>
          </p:nvCxnSpPr>
          <p:spPr>
            <a:xfrm flipH="1">
              <a:off x="6907164" y="1752066"/>
              <a:ext cx="432930" cy="4915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3D1C4D52-55FC-B590-2EB6-22793A8B1C79}"/>
                </a:ext>
              </a:extLst>
            </p:cNvPr>
            <p:cNvSpPr/>
            <p:nvPr/>
          </p:nvSpPr>
          <p:spPr>
            <a:xfrm>
              <a:off x="5448506" y="1611753"/>
              <a:ext cx="328612" cy="328612"/>
            </a:xfrm>
            <a:custGeom>
              <a:avLst/>
              <a:gdLst>
                <a:gd name="connsiteX0" fmla="*/ 328784 w 328612"/>
                <a:gd name="connsiteY0" fmla="*/ 186017 h 328612"/>
                <a:gd name="connsiteX1" fmla="*/ 271634 w 328612"/>
                <a:gd name="connsiteY1" fmla="*/ 128867 h 328612"/>
                <a:gd name="connsiteX2" fmla="*/ 57321 w 328612"/>
                <a:gd name="connsiteY2" fmla="*/ 128867 h 328612"/>
                <a:gd name="connsiteX3" fmla="*/ 171 w 328612"/>
                <a:gd name="connsiteY3" fmla="*/ 186017 h 328612"/>
                <a:gd name="connsiteX4" fmla="*/ 171 w 328612"/>
                <a:gd name="connsiteY4" fmla="*/ 300317 h 328612"/>
                <a:gd name="connsiteX5" fmla="*/ 28746 w 328612"/>
                <a:gd name="connsiteY5" fmla="*/ 328892 h 328612"/>
                <a:gd name="connsiteX6" fmla="*/ 95897 w 328612"/>
                <a:gd name="connsiteY6" fmla="*/ 263741 h 328612"/>
                <a:gd name="connsiteX7" fmla="*/ 107327 w 328612"/>
                <a:gd name="connsiteY7" fmla="*/ 257454 h 328612"/>
                <a:gd name="connsiteX8" fmla="*/ 221627 w 328612"/>
                <a:gd name="connsiteY8" fmla="*/ 257454 h 328612"/>
                <a:gd name="connsiteX9" fmla="*/ 233486 w 328612"/>
                <a:gd name="connsiteY9" fmla="*/ 263741 h 328612"/>
                <a:gd name="connsiteX10" fmla="*/ 300209 w 328612"/>
                <a:gd name="connsiteY10" fmla="*/ 328892 h 328612"/>
                <a:gd name="connsiteX11" fmla="*/ 328784 w 328612"/>
                <a:gd name="connsiteY11" fmla="*/ 300317 h 328612"/>
                <a:gd name="connsiteX12" fmla="*/ 71609 w 328612"/>
                <a:gd name="connsiteY12" fmla="*/ 171729 h 328612"/>
                <a:gd name="connsiteX13" fmla="*/ 71609 w 328612"/>
                <a:gd name="connsiteY13" fmla="*/ 228879 h 328612"/>
                <a:gd name="connsiteX14" fmla="*/ 100184 w 328612"/>
                <a:gd name="connsiteY14" fmla="*/ 200304 h 328612"/>
                <a:gd name="connsiteX15" fmla="*/ 43034 w 328612"/>
                <a:gd name="connsiteY15" fmla="*/ 200304 h 328612"/>
                <a:gd name="connsiteX16" fmla="*/ 257346 w 328612"/>
                <a:gd name="connsiteY16" fmla="*/ 168157 h 328612"/>
                <a:gd name="connsiteX17" fmla="*/ 260918 w 328612"/>
                <a:gd name="connsiteY17" fmla="*/ 171729 h 328612"/>
                <a:gd name="connsiteX18" fmla="*/ 253774 w 328612"/>
                <a:gd name="connsiteY18" fmla="*/ 171729 h 328612"/>
                <a:gd name="connsiteX19" fmla="*/ 257346 w 328612"/>
                <a:gd name="connsiteY19" fmla="*/ 168157 h 328612"/>
                <a:gd name="connsiteX20" fmla="*/ 257346 w 328612"/>
                <a:gd name="connsiteY20" fmla="*/ 175301 h 328612"/>
                <a:gd name="connsiteX21" fmla="*/ 253774 w 328612"/>
                <a:gd name="connsiteY21" fmla="*/ 171729 h 328612"/>
                <a:gd name="connsiteX22" fmla="*/ 260918 w 328612"/>
                <a:gd name="connsiteY22" fmla="*/ 171729 h 328612"/>
                <a:gd name="connsiteX23" fmla="*/ 257346 w 328612"/>
                <a:gd name="connsiteY23" fmla="*/ 175301 h 328612"/>
                <a:gd name="connsiteX24" fmla="*/ 228771 w 328612"/>
                <a:gd name="connsiteY24" fmla="*/ 196732 h 328612"/>
                <a:gd name="connsiteX25" fmla="*/ 232343 w 328612"/>
                <a:gd name="connsiteY25" fmla="*/ 200304 h 328612"/>
                <a:gd name="connsiteX26" fmla="*/ 225199 w 328612"/>
                <a:gd name="connsiteY26" fmla="*/ 200304 h 328612"/>
                <a:gd name="connsiteX27" fmla="*/ 228771 w 328612"/>
                <a:gd name="connsiteY27" fmla="*/ 196732 h 328612"/>
                <a:gd name="connsiteX28" fmla="*/ 228771 w 328612"/>
                <a:gd name="connsiteY28" fmla="*/ 203876 h 328612"/>
                <a:gd name="connsiteX29" fmla="*/ 225199 w 328612"/>
                <a:gd name="connsiteY29" fmla="*/ 200304 h 328612"/>
                <a:gd name="connsiteX30" fmla="*/ 232343 w 328612"/>
                <a:gd name="connsiteY30" fmla="*/ 200304 h 328612"/>
                <a:gd name="connsiteX31" fmla="*/ 228771 w 328612"/>
                <a:gd name="connsiteY31" fmla="*/ 203876 h 328612"/>
                <a:gd name="connsiteX32" fmla="*/ 257346 w 328612"/>
                <a:gd name="connsiteY32" fmla="*/ 225307 h 328612"/>
                <a:gd name="connsiteX33" fmla="*/ 260918 w 328612"/>
                <a:gd name="connsiteY33" fmla="*/ 228879 h 328612"/>
                <a:gd name="connsiteX34" fmla="*/ 253774 w 328612"/>
                <a:gd name="connsiteY34" fmla="*/ 228879 h 328612"/>
                <a:gd name="connsiteX35" fmla="*/ 257346 w 328612"/>
                <a:gd name="connsiteY35" fmla="*/ 225307 h 328612"/>
                <a:gd name="connsiteX36" fmla="*/ 257346 w 328612"/>
                <a:gd name="connsiteY36" fmla="*/ 232451 h 328612"/>
                <a:gd name="connsiteX37" fmla="*/ 253774 w 328612"/>
                <a:gd name="connsiteY37" fmla="*/ 228879 h 328612"/>
                <a:gd name="connsiteX38" fmla="*/ 260918 w 328612"/>
                <a:gd name="connsiteY38" fmla="*/ 228879 h 328612"/>
                <a:gd name="connsiteX39" fmla="*/ 257346 w 328612"/>
                <a:gd name="connsiteY39" fmla="*/ 232451 h 328612"/>
                <a:gd name="connsiteX40" fmla="*/ 285921 w 328612"/>
                <a:gd name="connsiteY40" fmla="*/ 196732 h 328612"/>
                <a:gd name="connsiteX41" fmla="*/ 289493 w 328612"/>
                <a:gd name="connsiteY41" fmla="*/ 200304 h 328612"/>
                <a:gd name="connsiteX42" fmla="*/ 282349 w 328612"/>
                <a:gd name="connsiteY42" fmla="*/ 200304 h 328612"/>
                <a:gd name="connsiteX43" fmla="*/ 285921 w 328612"/>
                <a:gd name="connsiteY43" fmla="*/ 196732 h 328612"/>
                <a:gd name="connsiteX44" fmla="*/ 285921 w 328612"/>
                <a:gd name="connsiteY44" fmla="*/ 203876 h 328612"/>
                <a:gd name="connsiteX45" fmla="*/ 282349 w 328612"/>
                <a:gd name="connsiteY45" fmla="*/ 200304 h 328612"/>
                <a:gd name="connsiteX46" fmla="*/ 289493 w 328612"/>
                <a:gd name="connsiteY46" fmla="*/ 200304 h 328612"/>
                <a:gd name="connsiteX47" fmla="*/ 285921 w 328612"/>
                <a:gd name="connsiteY47" fmla="*/ 203876 h 328612"/>
                <a:gd name="connsiteX48" fmla="*/ 135902 w 328612"/>
                <a:gd name="connsiteY48" fmla="*/ 28854 h 328612"/>
                <a:gd name="connsiteX49" fmla="*/ 164477 w 328612"/>
                <a:gd name="connsiteY49" fmla="*/ 57429 h 328612"/>
                <a:gd name="connsiteX50" fmla="*/ 193052 w 328612"/>
                <a:gd name="connsiteY50" fmla="*/ 28854 h 328612"/>
                <a:gd name="connsiteX51" fmla="*/ 164477 w 328612"/>
                <a:gd name="connsiteY51" fmla="*/ 279 h 328612"/>
                <a:gd name="connsiteX52" fmla="*/ 135902 w 328612"/>
                <a:gd name="connsiteY52" fmla="*/ 28854 h 328612"/>
                <a:gd name="connsiteX53" fmla="*/ 235915 w 328612"/>
                <a:gd name="connsiteY53" fmla="*/ 28854 h 328612"/>
                <a:gd name="connsiteX54" fmla="*/ 264490 w 328612"/>
                <a:gd name="connsiteY54" fmla="*/ 57429 h 328612"/>
                <a:gd name="connsiteX55" fmla="*/ 293065 w 328612"/>
                <a:gd name="connsiteY55" fmla="*/ 28854 h 328612"/>
                <a:gd name="connsiteX56" fmla="*/ 264490 w 328612"/>
                <a:gd name="connsiteY56" fmla="*/ 279 h 328612"/>
                <a:gd name="connsiteX57" fmla="*/ 235915 w 328612"/>
                <a:gd name="connsiteY57" fmla="*/ 28854 h 328612"/>
                <a:gd name="connsiteX58" fmla="*/ 35890 w 328612"/>
                <a:gd name="connsiteY58" fmla="*/ 28854 h 328612"/>
                <a:gd name="connsiteX59" fmla="*/ 64465 w 328612"/>
                <a:gd name="connsiteY59" fmla="*/ 57429 h 328612"/>
                <a:gd name="connsiteX60" fmla="*/ 93040 w 328612"/>
                <a:gd name="connsiteY60" fmla="*/ 28854 h 328612"/>
                <a:gd name="connsiteX61" fmla="*/ 64465 w 328612"/>
                <a:gd name="connsiteY61" fmla="*/ 279 h 328612"/>
                <a:gd name="connsiteX62" fmla="*/ 35890 w 328612"/>
                <a:gd name="connsiteY62" fmla="*/ 28854 h 328612"/>
                <a:gd name="connsiteX63" fmla="*/ 314496 w 328612"/>
                <a:gd name="connsiteY63" fmla="*/ 100292 h 328612"/>
                <a:gd name="connsiteX64" fmla="*/ 264490 w 328612"/>
                <a:gd name="connsiteY64" fmla="*/ 71682 h 328612"/>
                <a:gd name="connsiteX65" fmla="*/ 214484 w 328612"/>
                <a:gd name="connsiteY65" fmla="*/ 100292 h 328612"/>
                <a:gd name="connsiteX66" fmla="*/ 164477 w 328612"/>
                <a:gd name="connsiteY66" fmla="*/ 71682 h 328612"/>
                <a:gd name="connsiteX67" fmla="*/ 114471 w 328612"/>
                <a:gd name="connsiteY67" fmla="*/ 100292 h 328612"/>
                <a:gd name="connsiteX68" fmla="*/ 64465 w 328612"/>
                <a:gd name="connsiteY68" fmla="*/ 71682 h 328612"/>
                <a:gd name="connsiteX69" fmla="*/ 14459 w 328612"/>
                <a:gd name="connsiteY69" fmla="*/ 10029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28612" h="328612">
                  <a:moveTo>
                    <a:pt x="328784" y="186017"/>
                  </a:moveTo>
                  <a:cubicBezTo>
                    <a:pt x="328784" y="154454"/>
                    <a:pt x="303197" y="128867"/>
                    <a:pt x="271634" y="128867"/>
                  </a:cubicBezTo>
                  <a:lnTo>
                    <a:pt x="57321" y="128867"/>
                  </a:lnTo>
                  <a:cubicBezTo>
                    <a:pt x="25758" y="128867"/>
                    <a:pt x="171" y="154454"/>
                    <a:pt x="171" y="186017"/>
                  </a:cubicBezTo>
                  <a:lnTo>
                    <a:pt x="171" y="300317"/>
                  </a:lnTo>
                  <a:cubicBezTo>
                    <a:pt x="171" y="316098"/>
                    <a:pt x="12964" y="328892"/>
                    <a:pt x="28746" y="328892"/>
                  </a:cubicBezTo>
                  <a:cubicBezTo>
                    <a:pt x="49606" y="328892"/>
                    <a:pt x="69465" y="303174"/>
                    <a:pt x="95897" y="263741"/>
                  </a:cubicBezTo>
                  <a:cubicBezTo>
                    <a:pt x="98473" y="259927"/>
                    <a:pt x="102728" y="257586"/>
                    <a:pt x="107327" y="257454"/>
                  </a:cubicBezTo>
                  <a:lnTo>
                    <a:pt x="221627" y="257454"/>
                  </a:lnTo>
                  <a:cubicBezTo>
                    <a:pt x="226379" y="257446"/>
                    <a:pt x="230825" y="259803"/>
                    <a:pt x="233486" y="263741"/>
                  </a:cubicBezTo>
                  <a:cubicBezTo>
                    <a:pt x="259489" y="303174"/>
                    <a:pt x="278777" y="328892"/>
                    <a:pt x="300209" y="328892"/>
                  </a:cubicBezTo>
                  <a:cubicBezTo>
                    <a:pt x="315990" y="328892"/>
                    <a:pt x="328784" y="316098"/>
                    <a:pt x="328784" y="300317"/>
                  </a:cubicBezTo>
                  <a:close/>
                  <a:moveTo>
                    <a:pt x="71609" y="171729"/>
                  </a:moveTo>
                  <a:lnTo>
                    <a:pt x="71609" y="228879"/>
                  </a:lnTo>
                  <a:moveTo>
                    <a:pt x="100184" y="200304"/>
                  </a:moveTo>
                  <a:lnTo>
                    <a:pt x="43034" y="200304"/>
                  </a:lnTo>
                  <a:moveTo>
                    <a:pt x="257346" y="168157"/>
                  </a:moveTo>
                  <a:cubicBezTo>
                    <a:pt x="259319" y="168157"/>
                    <a:pt x="260918" y="169756"/>
                    <a:pt x="260918" y="171729"/>
                  </a:cubicBezTo>
                  <a:moveTo>
                    <a:pt x="253774" y="171729"/>
                  </a:moveTo>
                  <a:cubicBezTo>
                    <a:pt x="253774" y="169756"/>
                    <a:pt x="255373" y="168157"/>
                    <a:pt x="257346" y="168157"/>
                  </a:cubicBezTo>
                  <a:moveTo>
                    <a:pt x="257346" y="175301"/>
                  </a:moveTo>
                  <a:cubicBezTo>
                    <a:pt x="255373" y="175301"/>
                    <a:pt x="253774" y="173702"/>
                    <a:pt x="253774" y="171729"/>
                  </a:cubicBezTo>
                  <a:moveTo>
                    <a:pt x="260918" y="171729"/>
                  </a:moveTo>
                  <a:cubicBezTo>
                    <a:pt x="260918" y="173702"/>
                    <a:pt x="259319" y="175301"/>
                    <a:pt x="257346" y="175301"/>
                  </a:cubicBezTo>
                  <a:moveTo>
                    <a:pt x="228771" y="196732"/>
                  </a:moveTo>
                  <a:cubicBezTo>
                    <a:pt x="230744" y="196732"/>
                    <a:pt x="232343" y="198331"/>
                    <a:pt x="232343" y="200304"/>
                  </a:cubicBezTo>
                  <a:moveTo>
                    <a:pt x="225199" y="200304"/>
                  </a:moveTo>
                  <a:cubicBezTo>
                    <a:pt x="225199" y="198331"/>
                    <a:pt x="226798" y="196732"/>
                    <a:pt x="228771" y="196732"/>
                  </a:cubicBezTo>
                  <a:moveTo>
                    <a:pt x="228771" y="203876"/>
                  </a:moveTo>
                  <a:cubicBezTo>
                    <a:pt x="226798" y="203876"/>
                    <a:pt x="225199" y="202277"/>
                    <a:pt x="225199" y="200304"/>
                  </a:cubicBezTo>
                  <a:moveTo>
                    <a:pt x="232343" y="200304"/>
                  </a:moveTo>
                  <a:cubicBezTo>
                    <a:pt x="232343" y="202277"/>
                    <a:pt x="230744" y="203876"/>
                    <a:pt x="228771" y="203876"/>
                  </a:cubicBezTo>
                  <a:moveTo>
                    <a:pt x="257346" y="225307"/>
                  </a:moveTo>
                  <a:cubicBezTo>
                    <a:pt x="259319" y="225307"/>
                    <a:pt x="260918" y="226906"/>
                    <a:pt x="260918" y="228879"/>
                  </a:cubicBezTo>
                  <a:moveTo>
                    <a:pt x="253774" y="228879"/>
                  </a:moveTo>
                  <a:cubicBezTo>
                    <a:pt x="253774" y="226906"/>
                    <a:pt x="255373" y="225307"/>
                    <a:pt x="257346" y="225307"/>
                  </a:cubicBezTo>
                  <a:moveTo>
                    <a:pt x="257346" y="232451"/>
                  </a:moveTo>
                  <a:cubicBezTo>
                    <a:pt x="255373" y="232451"/>
                    <a:pt x="253774" y="230852"/>
                    <a:pt x="253774" y="228879"/>
                  </a:cubicBezTo>
                  <a:moveTo>
                    <a:pt x="260918" y="228879"/>
                  </a:moveTo>
                  <a:cubicBezTo>
                    <a:pt x="260918" y="230852"/>
                    <a:pt x="259319" y="232451"/>
                    <a:pt x="257346" y="232451"/>
                  </a:cubicBezTo>
                  <a:moveTo>
                    <a:pt x="285921" y="196732"/>
                  </a:moveTo>
                  <a:cubicBezTo>
                    <a:pt x="287894" y="196732"/>
                    <a:pt x="289493" y="198331"/>
                    <a:pt x="289493" y="200304"/>
                  </a:cubicBezTo>
                  <a:moveTo>
                    <a:pt x="282349" y="200304"/>
                  </a:moveTo>
                  <a:cubicBezTo>
                    <a:pt x="282349" y="198331"/>
                    <a:pt x="283948" y="196732"/>
                    <a:pt x="285921" y="196732"/>
                  </a:cubicBezTo>
                  <a:moveTo>
                    <a:pt x="285921" y="203876"/>
                  </a:moveTo>
                  <a:cubicBezTo>
                    <a:pt x="283948" y="203876"/>
                    <a:pt x="282349" y="202277"/>
                    <a:pt x="282349" y="200304"/>
                  </a:cubicBezTo>
                  <a:moveTo>
                    <a:pt x="289493" y="200304"/>
                  </a:moveTo>
                  <a:cubicBezTo>
                    <a:pt x="289493" y="202277"/>
                    <a:pt x="287894" y="203876"/>
                    <a:pt x="285921" y="203876"/>
                  </a:cubicBezTo>
                  <a:moveTo>
                    <a:pt x="135902" y="28854"/>
                  </a:moveTo>
                  <a:cubicBezTo>
                    <a:pt x="135902" y="44636"/>
                    <a:pt x="148695" y="57429"/>
                    <a:pt x="164477" y="57429"/>
                  </a:cubicBezTo>
                  <a:cubicBezTo>
                    <a:pt x="180259" y="57429"/>
                    <a:pt x="193052" y="44636"/>
                    <a:pt x="193052" y="28854"/>
                  </a:cubicBezTo>
                  <a:cubicBezTo>
                    <a:pt x="193052" y="13072"/>
                    <a:pt x="180259" y="279"/>
                    <a:pt x="164477" y="279"/>
                  </a:cubicBezTo>
                  <a:cubicBezTo>
                    <a:pt x="148695" y="279"/>
                    <a:pt x="135902" y="13072"/>
                    <a:pt x="135902" y="28854"/>
                  </a:cubicBezTo>
                  <a:moveTo>
                    <a:pt x="235915" y="28854"/>
                  </a:moveTo>
                  <a:cubicBezTo>
                    <a:pt x="235915" y="44636"/>
                    <a:pt x="248708" y="57429"/>
                    <a:pt x="264490" y="57429"/>
                  </a:cubicBezTo>
                  <a:cubicBezTo>
                    <a:pt x="280272" y="57429"/>
                    <a:pt x="293065" y="44636"/>
                    <a:pt x="293065" y="28854"/>
                  </a:cubicBezTo>
                  <a:cubicBezTo>
                    <a:pt x="293065" y="13072"/>
                    <a:pt x="280272" y="279"/>
                    <a:pt x="264490" y="279"/>
                  </a:cubicBezTo>
                  <a:cubicBezTo>
                    <a:pt x="248708" y="279"/>
                    <a:pt x="235915" y="13072"/>
                    <a:pt x="235915" y="28854"/>
                  </a:cubicBezTo>
                  <a:moveTo>
                    <a:pt x="35890" y="28854"/>
                  </a:moveTo>
                  <a:cubicBezTo>
                    <a:pt x="35890" y="44636"/>
                    <a:pt x="48683" y="57429"/>
                    <a:pt x="64465" y="57429"/>
                  </a:cubicBezTo>
                  <a:cubicBezTo>
                    <a:pt x="80247" y="57429"/>
                    <a:pt x="93040" y="44636"/>
                    <a:pt x="93040" y="28854"/>
                  </a:cubicBezTo>
                  <a:cubicBezTo>
                    <a:pt x="93040" y="13072"/>
                    <a:pt x="80247" y="279"/>
                    <a:pt x="64465" y="279"/>
                  </a:cubicBezTo>
                  <a:cubicBezTo>
                    <a:pt x="48683" y="279"/>
                    <a:pt x="35890" y="13072"/>
                    <a:pt x="35890" y="28854"/>
                  </a:cubicBezTo>
                  <a:moveTo>
                    <a:pt x="314496" y="100292"/>
                  </a:moveTo>
                  <a:cubicBezTo>
                    <a:pt x="304076" y="82566"/>
                    <a:pt x="285051" y="71682"/>
                    <a:pt x="264490" y="71682"/>
                  </a:cubicBezTo>
                  <a:cubicBezTo>
                    <a:pt x="243928" y="71682"/>
                    <a:pt x="224904" y="82566"/>
                    <a:pt x="214484" y="100292"/>
                  </a:cubicBezTo>
                  <a:cubicBezTo>
                    <a:pt x="204063" y="82566"/>
                    <a:pt x="185039" y="71682"/>
                    <a:pt x="164477" y="71682"/>
                  </a:cubicBezTo>
                  <a:cubicBezTo>
                    <a:pt x="143916" y="71682"/>
                    <a:pt x="124891" y="82566"/>
                    <a:pt x="114471" y="100292"/>
                  </a:cubicBezTo>
                  <a:cubicBezTo>
                    <a:pt x="104051" y="82566"/>
                    <a:pt x="85026" y="71682"/>
                    <a:pt x="64465" y="71682"/>
                  </a:cubicBezTo>
                  <a:cubicBezTo>
                    <a:pt x="43903" y="71682"/>
                    <a:pt x="24879" y="82566"/>
                    <a:pt x="14459" y="10029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8DD0E1EA-A3CF-7390-A9A8-1A6A95754E27}"/>
                </a:ext>
              </a:extLst>
            </p:cNvPr>
            <p:cNvGrpSpPr/>
            <p:nvPr/>
          </p:nvGrpSpPr>
          <p:grpSpPr>
            <a:xfrm>
              <a:off x="7340094" y="1423361"/>
              <a:ext cx="1857178" cy="657409"/>
              <a:chOff x="2852325" y="3829611"/>
              <a:chExt cx="1857178" cy="657409"/>
            </a:xfrm>
          </p:grpSpPr>
          <p:sp>
            <p:nvSpPr>
              <p:cNvPr id="97" name="도형 4">
                <a:extLst>
                  <a:ext uri="{FF2B5EF4-FFF2-40B4-BE49-F238E27FC236}">
                    <a16:creationId xmlns:a16="http://schemas.microsoft.com/office/drawing/2014/main" id="{5CFE1C07-4E31-261F-9A65-34E8B3F23B5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52325" y="3829611"/>
                <a:ext cx="1857178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6FEAB64D-8A93-CE9C-918E-B45AFAF15588}"/>
                  </a:ext>
                </a:extLst>
              </p:cNvPr>
              <p:cNvSpPr/>
              <p:nvPr/>
            </p:nvSpPr>
            <p:spPr>
              <a:xfrm>
                <a:off x="4095750" y="3886200"/>
                <a:ext cx="571500" cy="571500"/>
              </a:xfrm>
              <a:custGeom>
                <a:avLst/>
                <a:gdLst>
                  <a:gd name="connsiteX0" fmla="*/ 159 w 571500"/>
                  <a:gd name="connsiteY0" fmla="*/ 286017 h 571500"/>
                  <a:gd name="connsiteX1" fmla="*/ 285909 w 571500"/>
                  <a:gd name="connsiteY1" fmla="*/ 571767 h 571500"/>
                  <a:gd name="connsiteX2" fmla="*/ 571659 w 571500"/>
                  <a:gd name="connsiteY2" fmla="*/ 286017 h 571500"/>
                  <a:gd name="connsiteX3" fmla="*/ 285909 w 571500"/>
                  <a:gd name="connsiteY3" fmla="*/ 267 h 571500"/>
                  <a:gd name="connsiteX4" fmla="*/ 159 w 571500"/>
                  <a:gd name="connsiteY4" fmla="*/ 28601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6017"/>
                    </a:moveTo>
                    <a:cubicBezTo>
                      <a:pt x="159" y="443832"/>
                      <a:pt x="128094" y="571767"/>
                      <a:pt x="285909" y="571767"/>
                    </a:cubicBezTo>
                    <a:cubicBezTo>
                      <a:pt x="443724" y="571767"/>
                      <a:pt x="571659" y="443832"/>
                      <a:pt x="571659" y="286017"/>
                    </a:cubicBezTo>
                    <a:cubicBezTo>
                      <a:pt x="571659" y="128202"/>
                      <a:pt x="443724" y="267"/>
                      <a:pt x="285909" y="267"/>
                    </a:cubicBezTo>
                    <a:cubicBezTo>
                      <a:pt x="128094" y="267"/>
                      <a:pt x="159" y="128202"/>
                      <a:pt x="159" y="286017"/>
                    </a:cubicBezTo>
                  </a:path>
                </a:pathLst>
              </a:custGeom>
              <a:solidFill>
                <a:srgbClr val="92BD39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2B85A7A2-6D98-2F34-58AE-A1A6C3861CD4}"/>
                  </a:ext>
                </a:extLst>
              </p:cNvPr>
              <p:cNvSpPr txBox="1"/>
              <p:nvPr/>
            </p:nvSpPr>
            <p:spPr>
              <a:xfrm>
                <a:off x="2852325" y="4007130"/>
                <a:ext cx="122245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ko-KR" sz="1500" b="1" dirty="0" err="1">
                    <a:ln/>
                    <a:solidFill>
                      <a:srgbClr val="424736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ScoreBoard</a:t>
                </a:r>
                <a:endParaRPr lang="ko-KR" altLang="en-US" sz="1500" b="1" spc="0" baseline="0" dirty="0">
                  <a:ln/>
                  <a:solidFill>
                    <a:srgbClr val="424736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A7DC0806-D840-48BA-A17D-1C1D5220F861}"/>
                  </a:ext>
                </a:extLst>
              </p:cNvPr>
              <p:cNvSpPr/>
              <p:nvPr/>
            </p:nvSpPr>
            <p:spPr>
              <a:xfrm>
                <a:off x="4095750" y="3886200"/>
                <a:ext cx="571500" cy="571500"/>
              </a:xfrm>
              <a:custGeom>
                <a:avLst/>
                <a:gdLst>
                  <a:gd name="connsiteX0" fmla="*/ 159 w 571500"/>
                  <a:gd name="connsiteY0" fmla="*/ 286017 h 571500"/>
                  <a:gd name="connsiteX1" fmla="*/ 285909 w 571500"/>
                  <a:gd name="connsiteY1" fmla="*/ 571767 h 571500"/>
                  <a:gd name="connsiteX2" fmla="*/ 571659 w 571500"/>
                  <a:gd name="connsiteY2" fmla="*/ 286017 h 571500"/>
                  <a:gd name="connsiteX3" fmla="*/ 285909 w 571500"/>
                  <a:gd name="connsiteY3" fmla="*/ 267 h 571500"/>
                  <a:gd name="connsiteX4" fmla="*/ 159 w 571500"/>
                  <a:gd name="connsiteY4" fmla="*/ 28601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6017"/>
                    </a:moveTo>
                    <a:cubicBezTo>
                      <a:pt x="159" y="443832"/>
                      <a:pt x="128094" y="571767"/>
                      <a:pt x="285909" y="571767"/>
                    </a:cubicBezTo>
                    <a:cubicBezTo>
                      <a:pt x="443724" y="571767"/>
                      <a:pt x="571659" y="443832"/>
                      <a:pt x="571659" y="286017"/>
                    </a:cubicBezTo>
                    <a:cubicBezTo>
                      <a:pt x="571659" y="128202"/>
                      <a:pt x="443724" y="267"/>
                      <a:pt x="285909" y="267"/>
                    </a:cubicBezTo>
                    <a:cubicBezTo>
                      <a:pt x="128094" y="267"/>
                      <a:pt x="159" y="128202"/>
                      <a:pt x="159" y="28601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02" name="Picture 2">
                <a:extLst>
                  <a:ext uri="{FF2B5EF4-FFF2-40B4-BE49-F238E27FC236}">
                    <a16:creationId xmlns:a16="http://schemas.microsoft.com/office/drawing/2014/main" id="{BBD19204-8D1C-BB2B-5C51-97FE6594BFD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97834" y="3889184"/>
                <a:ext cx="590550" cy="5905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1B1C4FEC-B29A-B8E3-6F2F-33CEB9246A00}"/>
                </a:ext>
              </a:extLst>
            </p:cNvPr>
            <p:cNvGrpSpPr/>
            <p:nvPr/>
          </p:nvGrpSpPr>
          <p:grpSpPr>
            <a:xfrm>
              <a:off x="4790479" y="1428276"/>
              <a:ext cx="2116685" cy="657409"/>
              <a:chOff x="1691296" y="1965637"/>
              <a:chExt cx="2116685" cy="657409"/>
            </a:xfrm>
          </p:grpSpPr>
          <p:sp>
            <p:nvSpPr>
              <p:cNvPr id="4" name="도형 4">
                <a:extLst>
                  <a:ext uri="{FF2B5EF4-FFF2-40B4-BE49-F238E27FC236}">
                    <a16:creationId xmlns:a16="http://schemas.microsoft.com/office/drawing/2014/main" id="{FBD35886-5A48-15B8-46E9-B643F473D0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91296" y="1965637"/>
                <a:ext cx="2116685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6" name="자유형: 도형 5">
                <a:extLst>
                  <a:ext uri="{FF2B5EF4-FFF2-40B4-BE49-F238E27FC236}">
                    <a16:creationId xmlns:a16="http://schemas.microsoft.com/office/drawing/2014/main" id="{6CCCA293-A7D1-6E9C-FF6E-653192A33E12}"/>
                  </a:ext>
                </a:extLst>
              </p:cNvPr>
              <p:cNvSpPr/>
              <p:nvPr/>
            </p:nvSpPr>
            <p:spPr>
              <a:xfrm>
                <a:off x="3179650" y="2013460"/>
                <a:ext cx="571500" cy="571500"/>
              </a:xfrm>
              <a:custGeom>
                <a:avLst/>
                <a:gdLst>
                  <a:gd name="connsiteX0" fmla="*/ 159 w 571500"/>
                  <a:gd name="connsiteY0" fmla="*/ 285933 h 571500"/>
                  <a:gd name="connsiteX1" fmla="*/ 285909 w 571500"/>
                  <a:gd name="connsiteY1" fmla="*/ 571683 h 571500"/>
                  <a:gd name="connsiteX2" fmla="*/ 571659 w 571500"/>
                  <a:gd name="connsiteY2" fmla="*/ 285933 h 571500"/>
                  <a:gd name="connsiteX3" fmla="*/ 285909 w 571500"/>
                  <a:gd name="connsiteY3" fmla="*/ 183 h 571500"/>
                  <a:gd name="connsiteX4" fmla="*/ 159 w 571500"/>
                  <a:gd name="connsiteY4" fmla="*/ 28593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5933"/>
                    </a:moveTo>
                    <a:cubicBezTo>
                      <a:pt x="159" y="443748"/>
                      <a:pt x="128094" y="571683"/>
                      <a:pt x="285909" y="571683"/>
                    </a:cubicBezTo>
                    <a:cubicBezTo>
                      <a:pt x="443724" y="571683"/>
                      <a:pt x="571659" y="443748"/>
                      <a:pt x="571659" y="285933"/>
                    </a:cubicBezTo>
                    <a:cubicBezTo>
                      <a:pt x="571659" y="128118"/>
                      <a:pt x="443724" y="183"/>
                      <a:pt x="285909" y="183"/>
                    </a:cubicBezTo>
                    <a:cubicBezTo>
                      <a:pt x="128094" y="183"/>
                      <a:pt x="159" y="128118"/>
                      <a:pt x="159" y="285933"/>
                    </a:cubicBezTo>
                  </a:path>
                </a:pathLst>
              </a:custGeom>
              <a:solidFill>
                <a:srgbClr val="3CC58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3091499-D502-5269-4B54-A7DCC06916F6}"/>
                  </a:ext>
                </a:extLst>
              </p:cNvPr>
              <p:cNvSpPr txBox="1"/>
              <p:nvPr/>
            </p:nvSpPr>
            <p:spPr>
              <a:xfrm>
                <a:off x="1715596" y="2138690"/>
                <a:ext cx="1524776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Gam</a:t>
                </a:r>
                <a:r>
                  <a:rPr lang="en-US" altLang="ko-KR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eManager</a:t>
                </a:r>
                <a:endParaRPr lang="ko-KR" altLang="en-US" sz="1500" b="1" spc="0" baseline="0" dirty="0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EF86696D-11D1-07C0-56F8-ED8C0FE4DACB}"/>
                  </a:ext>
                </a:extLst>
              </p:cNvPr>
              <p:cNvSpPr/>
              <p:nvPr/>
            </p:nvSpPr>
            <p:spPr>
              <a:xfrm>
                <a:off x="3179650" y="2013460"/>
                <a:ext cx="571500" cy="571500"/>
              </a:xfrm>
              <a:custGeom>
                <a:avLst/>
                <a:gdLst>
                  <a:gd name="connsiteX0" fmla="*/ 159 w 571500"/>
                  <a:gd name="connsiteY0" fmla="*/ 285933 h 571500"/>
                  <a:gd name="connsiteX1" fmla="*/ 285909 w 571500"/>
                  <a:gd name="connsiteY1" fmla="*/ 571683 h 571500"/>
                  <a:gd name="connsiteX2" fmla="*/ 571659 w 571500"/>
                  <a:gd name="connsiteY2" fmla="*/ 285933 h 571500"/>
                  <a:gd name="connsiteX3" fmla="*/ 285909 w 571500"/>
                  <a:gd name="connsiteY3" fmla="*/ 183 h 571500"/>
                  <a:gd name="connsiteX4" fmla="*/ 159 w 571500"/>
                  <a:gd name="connsiteY4" fmla="*/ 28593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5933"/>
                    </a:moveTo>
                    <a:cubicBezTo>
                      <a:pt x="159" y="443748"/>
                      <a:pt x="128094" y="571683"/>
                      <a:pt x="285909" y="571683"/>
                    </a:cubicBezTo>
                    <a:cubicBezTo>
                      <a:pt x="443724" y="571683"/>
                      <a:pt x="571659" y="443748"/>
                      <a:pt x="571659" y="285933"/>
                    </a:cubicBezTo>
                    <a:cubicBezTo>
                      <a:pt x="571659" y="128118"/>
                      <a:pt x="443724" y="183"/>
                      <a:pt x="285909" y="183"/>
                    </a:cubicBezTo>
                    <a:cubicBezTo>
                      <a:pt x="128094" y="183"/>
                      <a:pt x="159" y="128118"/>
                      <a:pt x="159" y="28593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E279EACD-DA8F-7F1D-C07E-5AE077A0B993}"/>
                  </a:ext>
                </a:extLst>
              </p:cNvPr>
              <p:cNvSpPr/>
              <p:nvPr/>
            </p:nvSpPr>
            <p:spPr>
              <a:xfrm>
                <a:off x="3301094" y="2111085"/>
                <a:ext cx="328612" cy="328612"/>
              </a:xfrm>
              <a:custGeom>
                <a:avLst/>
                <a:gdLst>
                  <a:gd name="connsiteX0" fmla="*/ 328784 w 328612"/>
                  <a:gd name="connsiteY0" fmla="*/ 186017 h 328612"/>
                  <a:gd name="connsiteX1" fmla="*/ 271634 w 328612"/>
                  <a:gd name="connsiteY1" fmla="*/ 128867 h 328612"/>
                  <a:gd name="connsiteX2" fmla="*/ 57321 w 328612"/>
                  <a:gd name="connsiteY2" fmla="*/ 128867 h 328612"/>
                  <a:gd name="connsiteX3" fmla="*/ 171 w 328612"/>
                  <a:gd name="connsiteY3" fmla="*/ 186017 h 328612"/>
                  <a:gd name="connsiteX4" fmla="*/ 171 w 328612"/>
                  <a:gd name="connsiteY4" fmla="*/ 300317 h 328612"/>
                  <a:gd name="connsiteX5" fmla="*/ 28746 w 328612"/>
                  <a:gd name="connsiteY5" fmla="*/ 328892 h 328612"/>
                  <a:gd name="connsiteX6" fmla="*/ 95897 w 328612"/>
                  <a:gd name="connsiteY6" fmla="*/ 263741 h 328612"/>
                  <a:gd name="connsiteX7" fmla="*/ 107327 w 328612"/>
                  <a:gd name="connsiteY7" fmla="*/ 257454 h 328612"/>
                  <a:gd name="connsiteX8" fmla="*/ 221627 w 328612"/>
                  <a:gd name="connsiteY8" fmla="*/ 257454 h 328612"/>
                  <a:gd name="connsiteX9" fmla="*/ 233486 w 328612"/>
                  <a:gd name="connsiteY9" fmla="*/ 263741 h 328612"/>
                  <a:gd name="connsiteX10" fmla="*/ 300209 w 328612"/>
                  <a:gd name="connsiteY10" fmla="*/ 328892 h 328612"/>
                  <a:gd name="connsiteX11" fmla="*/ 328784 w 328612"/>
                  <a:gd name="connsiteY11" fmla="*/ 300317 h 328612"/>
                  <a:gd name="connsiteX12" fmla="*/ 71609 w 328612"/>
                  <a:gd name="connsiteY12" fmla="*/ 171729 h 328612"/>
                  <a:gd name="connsiteX13" fmla="*/ 71609 w 328612"/>
                  <a:gd name="connsiteY13" fmla="*/ 228879 h 328612"/>
                  <a:gd name="connsiteX14" fmla="*/ 100184 w 328612"/>
                  <a:gd name="connsiteY14" fmla="*/ 200304 h 328612"/>
                  <a:gd name="connsiteX15" fmla="*/ 43034 w 328612"/>
                  <a:gd name="connsiteY15" fmla="*/ 200304 h 328612"/>
                  <a:gd name="connsiteX16" fmla="*/ 257346 w 328612"/>
                  <a:gd name="connsiteY16" fmla="*/ 168157 h 328612"/>
                  <a:gd name="connsiteX17" fmla="*/ 260918 w 328612"/>
                  <a:gd name="connsiteY17" fmla="*/ 171729 h 328612"/>
                  <a:gd name="connsiteX18" fmla="*/ 253774 w 328612"/>
                  <a:gd name="connsiteY18" fmla="*/ 171729 h 328612"/>
                  <a:gd name="connsiteX19" fmla="*/ 257346 w 328612"/>
                  <a:gd name="connsiteY19" fmla="*/ 168157 h 328612"/>
                  <a:gd name="connsiteX20" fmla="*/ 257346 w 328612"/>
                  <a:gd name="connsiteY20" fmla="*/ 175301 h 328612"/>
                  <a:gd name="connsiteX21" fmla="*/ 253774 w 328612"/>
                  <a:gd name="connsiteY21" fmla="*/ 171729 h 328612"/>
                  <a:gd name="connsiteX22" fmla="*/ 260918 w 328612"/>
                  <a:gd name="connsiteY22" fmla="*/ 171729 h 328612"/>
                  <a:gd name="connsiteX23" fmla="*/ 257346 w 328612"/>
                  <a:gd name="connsiteY23" fmla="*/ 175301 h 328612"/>
                  <a:gd name="connsiteX24" fmla="*/ 228771 w 328612"/>
                  <a:gd name="connsiteY24" fmla="*/ 196732 h 328612"/>
                  <a:gd name="connsiteX25" fmla="*/ 232343 w 328612"/>
                  <a:gd name="connsiteY25" fmla="*/ 200304 h 328612"/>
                  <a:gd name="connsiteX26" fmla="*/ 225199 w 328612"/>
                  <a:gd name="connsiteY26" fmla="*/ 200304 h 328612"/>
                  <a:gd name="connsiteX27" fmla="*/ 228771 w 328612"/>
                  <a:gd name="connsiteY27" fmla="*/ 196732 h 328612"/>
                  <a:gd name="connsiteX28" fmla="*/ 228771 w 328612"/>
                  <a:gd name="connsiteY28" fmla="*/ 203876 h 328612"/>
                  <a:gd name="connsiteX29" fmla="*/ 225199 w 328612"/>
                  <a:gd name="connsiteY29" fmla="*/ 200304 h 328612"/>
                  <a:gd name="connsiteX30" fmla="*/ 232343 w 328612"/>
                  <a:gd name="connsiteY30" fmla="*/ 200304 h 328612"/>
                  <a:gd name="connsiteX31" fmla="*/ 228771 w 328612"/>
                  <a:gd name="connsiteY31" fmla="*/ 203876 h 328612"/>
                  <a:gd name="connsiteX32" fmla="*/ 257346 w 328612"/>
                  <a:gd name="connsiteY32" fmla="*/ 225307 h 328612"/>
                  <a:gd name="connsiteX33" fmla="*/ 260918 w 328612"/>
                  <a:gd name="connsiteY33" fmla="*/ 228879 h 328612"/>
                  <a:gd name="connsiteX34" fmla="*/ 253774 w 328612"/>
                  <a:gd name="connsiteY34" fmla="*/ 228879 h 328612"/>
                  <a:gd name="connsiteX35" fmla="*/ 257346 w 328612"/>
                  <a:gd name="connsiteY35" fmla="*/ 225307 h 328612"/>
                  <a:gd name="connsiteX36" fmla="*/ 257346 w 328612"/>
                  <a:gd name="connsiteY36" fmla="*/ 232451 h 328612"/>
                  <a:gd name="connsiteX37" fmla="*/ 253774 w 328612"/>
                  <a:gd name="connsiteY37" fmla="*/ 228879 h 328612"/>
                  <a:gd name="connsiteX38" fmla="*/ 260918 w 328612"/>
                  <a:gd name="connsiteY38" fmla="*/ 228879 h 328612"/>
                  <a:gd name="connsiteX39" fmla="*/ 257346 w 328612"/>
                  <a:gd name="connsiteY39" fmla="*/ 232451 h 328612"/>
                  <a:gd name="connsiteX40" fmla="*/ 285921 w 328612"/>
                  <a:gd name="connsiteY40" fmla="*/ 196732 h 328612"/>
                  <a:gd name="connsiteX41" fmla="*/ 289493 w 328612"/>
                  <a:gd name="connsiteY41" fmla="*/ 200304 h 328612"/>
                  <a:gd name="connsiteX42" fmla="*/ 282349 w 328612"/>
                  <a:gd name="connsiteY42" fmla="*/ 200304 h 328612"/>
                  <a:gd name="connsiteX43" fmla="*/ 285921 w 328612"/>
                  <a:gd name="connsiteY43" fmla="*/ 196732 h 328612"/>
                  <a:gd name="connsiteX44" fmla="*/ 285921 w 328612"/>
                  <a:gd name="connsiteY44" fmla="*/ 203876 h 328612"/>
                  <a:gd name="connsiteX45" fmla="*/ 282349 w 328612"/>
                  <a:gd name="connsiteY45" fmla="*/ 200304 h 328612"/>
                  <a:gd name="connsiteX46" fmla="*/ 289493 w 328612"/>
                  <a:gd name="connsiteY46" fmla="*/ 200304 h 328612"/>
                  <a:gd name="connsiteX47" fmla="*/ 285921 w 328612"/>
                  <a:gd name="connsiteY47" fmla="*/ 203876 h 328612"/>
                  <a:gd name="connsiteX48" fmla="*/ 135902 w 328612"/>
                  <a:gd name="connsiteY48" fmla="*/ 28854 h 328612"/>
                  <a:gd name="connsiteX49" fmla="*/ 164477 w 328612"/>
                  <a:gd name="connsiteY49" fmla="*/ 57429 h 328612"/>
                  <a:gd name="connsiteX50" fmla="*/ 193052 w 328612"/>
                  <a:gd name="connsiteY50" fmla="*/ 28854 h 328612"/>
                  <a:gd name="connsiteX51" fmla="*/ 164477 w 328612"/>
                  <a:gd name="connsiteY51" fmla="*/ 279 h 328612"/>
                  <a:gd name="connsiteX52" fmla="*/ 135902 w 328612"/>
                  <a:gd name="connsiteY52" fmla="*/ 28854 h 328612"/>
                  <a:gd name="connsiteX53" fmla="*/ 235915 w 328612"/>
                  <a:gd name="connsiteY53" fmla="*/ 28854 h 328612"/>
                  <a:gd name="connsiteX54" fmla="*/ 264490 w 328612"/>
                  <a:gd name="connsiteY54" fmla="*/ 57429 h 328612"/>
                  <a:gd name="connsiteX55" fmla="*/ 293065 w 328612"/>
                  <a:gd name="connsiteY55" fmla="*/ 28854 h 328612"/>
                  <a:gd name="connsiteX56" fmla="*/ 264490 w 328612"/>
                  <a:gd name="connsiteY56" fmla="*/ 279 h 328612"/>
                  <a:gd name="connsiteX57" fmla="*/ 235915 w 328612"/>
                  <a:gd name="connsiteY57" fmla="*/ 28854 h 328612"/>
                  <a:gd name="connsiteX58" fmla="*/ 35890 w 328612"/>
                  <a:gd name="connsiteY58" fmla="*/ 28854 h 328612"/>
                  <a:gd name="connsiteX59" fmla="*/ 64465 w 328612"/>
                  <a:gd name="connsiteY59" fmla="*/ 57429 h 328612"/>
                  <a:gd name="connsiteX60" fmla="*/ 93040 w 328612"/>
                  <a:gd name="connsiteY60" fmla="*/ 28854 h 328612"/>
                  <a:gd name="connsiteX61" fmla="*/ 64465 w 328612"/>
                  <a:gd name="connsiteY61" fmla="*/ 279 h 328612"/>
                  <a:gd name="connsiteX62" fmla="*/ 35890 w 328612"/>
                  <a:gd name="connsiteY62" fmla="*/ 28854 h 328612"/>
                  <a:gd name="connsiteX63" fmla="*/ 314496 w 328612"/>
                  <a:gd name="connsiteY63" fmla="*/ 100292 h 328612"/>
                  <a:gd name="connsiteX64" fmla="*/ 264490 w 328612"/>
                  <a:gd name="connsiteY64" fmla="*/ 71682 h 328612"/>
                  <a:gd name="connsiteX65" fmla="*/ 214484 w 328612"/>
                  <a:gd name="connsiteY65" fmla="*/ 100292 h 328612"/>
                  <a:gd name="connsiteX66" fmla="*/ 164477 w 328612"/>
                  <a:gd name="connsiteY66" fmla="*/ 71682 h 328612"/>
                  <a:gd name="connsiteX67" fmla="*/ 114471 w 328612"/>
                  <a:gd name="connsiteY67" fmla="*/ 100292 h 328612"/>
                  <a:gd name="connsiteX68" fmla="*/ 64465 w 328612"/>
                  <a:gd name="connsiteY68" fmla="*/ 71682 h 328612"/>
                  <a:gd name="connsiteX69" fmla="*/ 14459 w 328612"/>
                  <a:gd name="connsiteY69" fmla="*/ 10029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328612" h="328612">
                    <a:moveTo>
                      <a:pt x="328784" y="186017"/>
                    </a:moveTo>
                    <a:cubicBezTo>
                      <a:pt x="328784" y="154454"/>
                      <a:pt x="303197" y="128867"/>
                      <a:pt x="271634" y="128867"/>
                    </a:cubicBezTo>
                    <a:lnTo>
                      <a:pt x="57321" y="128867"/>
                    </a:lnTo>
                    <a:cubicBezTo>
                      <a:pt x="25758" y="128867"/>
                      <a:pt x="171" y="154454"/>
                      <a:pt x="171" y="186017"/>
                    </a:cubicBezTo>
                    <a:lnTo>
                      <a:pt x="171" y="300317"/>
                    </a:lnTo>
                    <a:cubicBezTo>
                      <a:pt x="171" y="316098"/>
                      <a:pt x="12964" y="328892"/>
                      <a:pt x="28746" y="328892"/>
                    </a:cubicBezTo>
                    <a:cubicBezTo>
                      <a:pt x="49606" y="328892"/>
                      <a:pt x="69465" y="303174"/>
                      <a:pt x="95897" y="263741"/>
                    </a:cubicBezTo>
                    <a:cubicBezTo>
                      <a:pt x="98473" y="259927"/>
                      <a:pt x="102728" y="257586"/>
                      <a:pt x="107327" y="257454"/>
                    </a:cubicBezTo>
                    <a:lnTo>
                      <a:pt x="221627" y="257454"/>
                    </a:lnTo>
                    <a:cubicBezTo>
                      <a:pt x="226379" y="257446"/>
                      <a:pt x="230825" y="259803"/>
                      <a:pt x="233486" y="263741"/>
                    </a:cubicBezTo>
                    <a:cubicBezTo>
                      <a:pt x="259489" y="303174"/>
                      <a:pt x="278777" y="328892"/>
                      <a:pt x="300209" y="328892"/>
                    </a:cubicBezTo>
                    <a:cubicBezTo>
                      <a:pt x="315990" y="328892"/>
                      <a:pt x="328784" y="316098"/>
                      <a:pt x="328784" y="300317"/>
                    </a:cubicBezTo>
                    <a:close/>
                    <a:moveTo>
                      <a:pt x="71609" y="171729"/>
                    </a:moveTo>
                    <a:lnTo>
                      <a:pt x="71609" y="228879"/>
                    </a:lnTo>
                    <a:moveTo>
                      <a:pt x="100184" y="200304"/>
                    </a:moveTo>
                    <a:lnTo>
                      <a:pt x="43034" y="200304"/>
                    </a:lnTo>
                    <a:moveTo>
                      <a:pt x="257346" y="168157"/>
                    </a:moveTo>
                    <a:cubicBezTo>
                      <a:pt x="259319" y="168157"/>
                      <a:pt x="260918" y="169756"/>
                      <a:pt x="260918" y="171729"/>
                    </a:cubicBezTo>
                    <a:moveTo>
                      <a:pt x="253774" y="171729"/>
                    </a:moveTo>
                    <a:cubicBezTo>
                      <a:pt x="253774" y="169756"/>
                      <a:pt x="255373" y="168157"/>
                      <a:pt x="257346" y="168157"/>
                    </a:cubicBezTo>
                    <a:moveTo>
                      <a:pt x="257346" y="175301"/>
                    </a:moveTo>
                    <a:cubicBezTo>
                      <a:pt x="255373" y="175301"/>
                      <a:pt x="253774" y="173702"/>
                      <a:pt x="253774" y="171729"/>
                    </a:cubicBezTo>
                    <a:moveTo>
                      <a:pt x="260918" y="171729"/>
                    </a:moveTo>
                    <a:cubicBezTo>
                      <a:pt x="260918" y="173702"/>
                      <a:pt x="259319" y="175301"/>
                      <a:pt x="257346" y="175301"/>
                    </a:cubicBezTo>
                    <a:moveTo>
                      <a:pt x="228771" y="196732"/>
                    </a:moveTo>
                    <a:cubicBezTo>
                      <a:pt x="230744" y="196732"/>
                      <a:pt x="232343" y="198331"/>
                      <a:pt x="232343" y="200304"/>
                    </a:cubicBezTo>
                    <a:moveTo>
                      <a:pt x="225199" y="200304"/>
                    </a:moveTo>
                    <a:cubicBezTo>
                      <a:pt x="225199" y="198331"/>
                      <a:pt x="226798" y="196732"/>
                      <a:pt x="228771" y="196732"/>
                    </a:cubicBezTo>
                    <a:moveTo>
                      <a:pt x="228771" y="203876"/>
                    </a:moveTo>
                    <a:cubicBezTo>
                      <a:pt x="226798" y="203876"/>
                      <a:pt x="225199" y="202277"/>
                      <a:pt x="225199" y="200304"/>
                    </a:cubicBezTo>
                    <a:moveTo>
                      <a:pt x="232343" y="200304"/>
                    </a:moveTo>
                    <a:cubicBezTo>
                      <a:pt x="232343" y="202277"/>
                      <a:pt x="230744" y="203876"/>
                      <a:pt x="228771" y="203876"/>
                    </a:cubicBezTo>
                    <a:moveTo>
                      <a:pt x="257346" y="225307"/>
                    </a:moveTo>
                    <a:cubicBezTo>
                      <a:pt x="259319" y="225307"/>
                      <a:pt x="260918" y="226906"/>
                      <a:pt x="260918" y="228879"/>
                    </a:cubicBezTo>
                    <a:moveTo>
                      <a:pt x="253774" y="228879"/>
                    </a:moveTo>
                    <a:cubicBezTo>
                      <a:pt x="253774" y="226906"/>
                      <a:pt x="255373" y="225307"/>
                      <a:pt x="257346" y="225307"/>
                    </a:cubicBezTo>
                    <a:moveTo>
                      <a:pt x="257346" y="232451"/>
                    </a:moveTo>
                    <a:cubicBezTo>
                      <a:pt x="255373" y="232451"/>
                      <a:pt x="253774" y="230852"/>
                      <a:pt x="253774" y="228879"/>
                    </a:cubicBezTo>
                    <a:moveTo>
                      <a:pt x="260918" y="228879"/>
                    </a:moveTo>
                    <a:cubicBezTo>
                      <a:pt x="260918" y="230852"/>
                      <a:pt x="259319" y="232451"/>
                      <a:pt x="257346" y="232451"/>
                    </a:cubicBezTo>
                    <a:moveTo>
                      <a:pt x="285921" y="196732"/>
                    </a:moveTo>
                    <a:cubicBezTo>
                      <a:pt x="287894" y="196732"/>
                      <a:pt x="289493" y="198331"/>
                      <a:pt x="289493" y="200304"/>
                    </a:cubicBezTo>
                    <a:moveTo>
                      <a:pt x="282349" y="200304"/>
                    </a:moveTo>
                    <a:cubicBezTo>
                      <a:pt x="282349" y="198331"/>
                      <a:pt x="283948" y="196732"/>
                      <a:pt x="285921" y="196732"/>
                    </a:cubicBezTo>
                    <a:moveTo>
                      <a:pt x="285921" y="203876"/>
                    </a:moveTo>
                    <a:cubicBezTo>
                      <a:pt x="283948" y="203876"/>
                      <a:pt x="282349" y="202277"/>
                      <a:pt x="282349" y="200304"/>
                    </a:cubicBezTo>
                    <a:moveTo>
                      <a:pt x="289493" y="200304"/>
                    </a:moveTo>
                    <a:cubicBezTo>
                      <a:pt x="289493" y="202277"/>
                      <a:pt x="287894" y="203876"/>
                      <a:pt x="285921" y="203876"/>
                    </a:cubicBezTo>
                    <a:moveTo>
                      <a:pt x="135902" y="28854"/>
                    </a:moveTo>
                    <a:cubicBezTo>
                      <a:pt x="135902" y="44636"/>
                      <a:pt x="148695" y="57429"/>
                      <a:pt x="164477" y="57429"/>
                    </a:cubicBezTo>
                    <a:cubicBezTo>
                      <a:pt x="180259" y="57429"/>
                      <a:pt x="193052" y="44636"/>
                      <a:pt x="193052" y="28854"/>
                    </a:cubicBezTo>
                    <a:cubicBezTo>
                      <a:pt x="193052" y="13072"/>
                      <a:pt x="180259" y="279"/>
                      <a:pt x="164477" y="279"/>
                    </a:cubicBezTo>
                    <a:cubicBezTo>
                      <a:pt x="148695" y="279"/>
                      <a:pt x="135902" y="13072"/>
                      <a:pt x="135902" y="28854"/>
                    </a:cubicBezTo>
                    <a:moveTo>
                      <a:pt x="235915" y="28854"/>
                    </a:moveTo>
                    <a:cubicBezTo>
                      <a:pt x="235915" y="44636"/>
                      <a:pt x="248708" y="57429"/>
                      <a:pt x="264490" y="57429"/>
                    </a:cubicBezTo>
                    <a:cubicBezTo>
                      <a:pt x="280272" y="57429"/>
                      <a:pt x="293065" y="44636"/>
                      <a:pt x="293065" y="28854"/>
                    </a:cubicBezTo>
                    <a:cubicBezTo>
                      <a:pt x="293065" y="13072"/>
                      <a:pt x="280272" y="279"/>
                      <a:pt x="264490" y="279"/>
                    </a:cubicBezTo>
                    <a:cubicBezTo>
                      <a:pt x="248708" y="279"/>
                      <a:pt x="235915" y="13072"/>
                      <a:pt x="235915" y="28854"/>
                    </a:cubicBezTo>
                    <a:moveTo>
                      <a:pt x="35890" y="28854"/>
                    </a:moveTo>
                    <a:cubicBezTo>
                      <a:pt x="35890" y="44636"/>
                      <a:pt x="48683" y="57429"/>
                      <a:pt x="64465" y="57429"/>
                    </a:cubicBezTo>
                    <a:cubicBezTo>
                      <a:pt x="80247" y="57429"/>
                      <a:pt x="93040" y="44636"/>
                      <a:pt x="93040" y="28854"/>
                    </a:cubicBezTo>
                    <a:cubicBezTo>
                      <a:pt x="93040" y="13072"/>
                      <a:pt x="80247" y="279"/>
                      <a:pt x="64465" y="279"/>
                    </a:cubicBezTo>
                    <a:cubicBezTo>
                      <a:pt x="48683" y="279"/>
                      <a:pt x="35890" y="13072"/>
                      <a:pt x="35890" y="28854"/>
                    </a:cubicBezTo>
                    <a:moveTo>
                      <a:pt x="314496" y="100292"/>
                    </a:moveTo>
                    <a:cubicBezTo>
                      <a:pt x="304076" y="82566"/>
                      <a:pt x="285051" y="71682"/>
                      <a:pt x="264490" y="71682"/>
                    </a:cubicBezTo>
                    <a:cubicBezTo>
                      <a:pt x="243928" y="71682"/>
                      <a:pt x="224904" y="82566"/>
                      <a:pt x="214484" y="100292"/>
                    </a:cubicBezTo>
                    <a:cubicBezTo>
                      <a:pt x="204063" y="82566"/>
                      <a:pt x="185039" y="71682"/>
                      <a:pt x="164477" y="71682"/>
                    </a:cubicBezTo>
                    <a:cubicBezTo>
                      <a:pt x="143916" y="71682"/>
                      <a:pt x="124891" y="82566"/>
                      <a:pt x="114471" y="100292"/>
                    </a:cubicBezTo>
                    <a:cubicBezTo>
                      <a:pt x="104051" y="82566"/>
                      <a:pt x="85026" y="71682"/>
                      <a:pt x="64465" y="71682"/>
                    </a:cubicBezTo>
                    <a:cubicBezTo>
                      <a:pt x="43903" y="71682"/>
                      <a:pt x="24879" y="82566"/>
                      <a:pt x="14459" y="10029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cxnSp>
          <p:nvCxnSpPr>
            <p:cNvPr id="28" name="도형 6">
              <a:extLst>
                <a:ext uri="{FF2B5EF4-FFF2-40B4-BE49-F238E27FC236}">
                  <a16:creationId xmlns:a16="http://schemas.microsoft.com/office/drawing/2014/main" id="{0E527461-9EB2-39F9-B15E-4C4BB5993FDF}"/>
                </a:ext>
              </a:extLst>
            </p:cNvPr>
            <p:cNvCxnSpPr>
              <a:cxnSpLocks/>
              <a:stCxn id="43" idx="2"/>
              <a:endCxn id="53" idx="0"/>
            </p:cNvCxnSpPr>
            <p:nvPr/>
          </p:nvCxnSpPr>
          <p:spPr>
            <a:xfrm flipH="1">
              <a:off x="2897577" y="2055992"/>
              <a:ext cx="3250" cy="415806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도형 8">
              <a:extLst>
                <a:ext uri="{FF2B5EF4-FFF2-40B4-BE49-F238E27FC236}">
                  <a16:creationId xmlns:a16="http://schemas.microsoft.com/office/drawing/2014/main" id="{E08C1E60-6134-020C-68FA-94055A9C8458}"/>
                </a:ext>
              </a:extLst>
            </p:cNvPr>
            <p:cNvCxnSpPr>
              <a:cxnSpLocks/>
              <a:stCxn id="53" idx="2"/>
              <a:endCxn id="62" idx="0"/>
            </p:cNvCxnSpPr>
            <p:nvPr/>
          </p:nvCxnSpPr>
          <p:spPr>
            <a:xfrm flipH="1">
              <a:off x="1714139" y="3129207"/>
              <a:ext cx="1183438" cy="555778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도형 13">
              <a:extLst>
                <a:ext uri="{FF2B5EF4-FFF2-40B4-BE49-F238E27FC236}">
                  <a16:creationId xmlns:a16="http://schemas.microsoft.com/office/drawing/2014/main" id="{8F63473D-92D4-A416-D704-96FCD676B393}"/>
                </a:ext>
              </a:extLst>
            </p:cNvPr>
            <p:cNvCxnSpPr>
              <a:cxnSpLocks/>
              <a:stCxn id="53" idx="2"/>
              <a:endCxn id="81" idx="0"/>
            </p:cNvCxnSpPr>
            <p:nvPr/>
          </p:nvCxnSpPr>
          <p:spPr>
            <a:xfrm>
              <a:off x="2897577" y="3129207"/>
              <a:ext cx="1067140" cy="532062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도형 14">
              <a:extLst>
                <a:ext uri="{FF2B5EF4-FFF2-40B4-BE49-F238E27FC236}">
                  <a16:creationId xmlns:a16="http://schemas.microsoft.com/office/drawing/2014/main" id="{F609D9F4-1118-FA94-F5B3-FB2DC675C53A}"/>
                </a:ext>
              </a:extLst>
            </p:cNvPr>
            <p:cNvCxnSpPr>
              <a:cxnSpLocks/>
              <a:stCxn id="81" idx="2"/>
              <a:endCxn id="87" idx="0"/>
            </p:cNvCxnSpPr>
            <p:nvPr/>
          </p:nvCxnSpPr>
          <p:spPr>
            <a:xfrm flipH="1">
              <a:off x="3964716" y="4318678"/>
              <a:ext cx="1" cy="375401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도형 16">
              <a:extLst>
                <a:ext uri="{FF2B5EF4-FFF2-40B4-BE49-F238E27FC236}">
                  <a16:creationId xmlns:a16="http://schemas.microsoft.com/office/drawing/2014/main" id="{FAC1FDC3-7FEF-480E-1239-F5E45906FB35}"/>
                </a:ext>
              </a:extLst>
            </p:cNvPr>
            <p:cNvCxnSpPr>
              <a:cxnSpLocks/>
              <a:stCxn id="87" idx="2"/>
              <a:endCxn id="94" idx="0"/>
            </p:cNvCxnSpPr>
            <p:nvPr/>
          </p:nvCxnSpPr>
          <p:spPr>
            <a:xfrm>
              <a:off x="3964716" y="5351488"/>
              <a:ext cx="4764" cy="417181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도형 22">
              <a:extLst>
                <a:ext uri="{FF2B5EF4-FFF2-40B4-BE49-F238E27FC236}">
                  <a16:creationId xmlns:a16="http://schemas.microsoft.com/office/drawing/2014/main" id="{07AE77F0-2188-621C-8321-46BF78BCE8B5}"/>
                </a:ext>
              </a:extLst>
            </p:cNvPr>
            <p:cNvCxnSpPr>
              <a:cxnSpLocks/>
              <a:stCxn id="62" idx="3"/>
              <a:endCxn id="4" idx="1"/>
            </p:cNvCxnSpPr>
            <p:nvPr/>
          </p:nvCxnSpPr>
          <p:spPr>
            <a:xfrm flipV="1">
              <a:off x="2414539" y="1756981"/>
              <a:ext cx="2375940" cy="2256709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도형 27">
              <a:extLst>
                <a:ext uri="{FF2B5EF4-FFF2-40B4-BE49-F238E27FC236}">
                  <a16:creationId xmlns:a16="http://schemas.microsoft.com/office/drawing/2014/main" id="{482C9831-9ABE-4AAB-A9ED-5159A9710E68}"/>
                </a:ext>
              </a:extLst>
            </p:cNvPr>
            <p:cNvCxnSpPr>
              <a:cxnSpLocks/>
              <a:stCxn id="94" idx="3"/>
              <a:endCxn id="4" idx="2"/>
            </p:cNvCxnSpPr>
            <p:nvPr/>
          </p:nvCxnSpPr>
          <p:spPr>
            <a:xfrm flipV="1">
              <a:off x="4553720" y="2085685"/>
              <a:ext cx="1295102" cy="4011689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5D5950E-DD21-FA71-42CA-637CA11ACB17}"/>
                </a:ext>
              </a:extLst>
            </p:cNvPr>
            <p:cNvGrpSpPr/>
            <p:nvPr/>
          </p:nvGrpSpPr>
          <p:grpSpPr>
            <a:xfrm>
              <a:off x="2126771" y="1398583"/>
              <a:ext cx="1548112" cy="657409"/>
              <a:chOff x="3702159" y="1405706"/>
              <a:chExt cx="1548112" cy="657409"/>
            </a:xfrm>
          </p:grpSpPr>
          <p:sp>
            <p:nvSpPr>
              <p:cNvPr id="43" name="도형 4">
                <a:extLst>
                  <a:ext uri="{FF2B5EF4-FFF2-40B4-BE49-F238E27FC236}">
                    <a16:creationId xmlns:a16="http://schemas.microsoft.com/office/drawing/2014/main" id="{748CA33D-77D6-5FCB-BC0F-E84CD7B6E71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2159" y="1405706"/>
                <a:ext cx="1548112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45" name="자유형: 도형 44">
                <a:extLst>
                  <a:ext uri="{FF2B5EF4-FFF2-40B4-BE49-F238E27FC236}">
                    <a16:creationId xmlns:a16="http://schemas.microsoft.com/office/drawing/2014/main" id="{B4A8D798-FA68-DE39-2FF2-F48F83A7BA1F}"/>
                  </a:ext>
                </a:extLst>
              </p:cNvPr>
              <p:cNvSpPr/>
              <p:nvPr/>
            </p:nvSpPr>
            <p:spPr>
              <a:xfrm>
                <a:off x="4495800" y="14573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855 h 571500"/>
                  <a:gd name="connsiteX1" fmla="*/ 285945 w 571500"/>
                  <a:gd name="connsiteY1" fmla="*/ 571605 h 571500"/>
                  <a:gd name="connsiteX2" fmla="*/ 571695 w 571500"/>
                  <a:gd name="connsiteY2" fmla="*/ 285855 h 571500"/>
                  <a:gd name="connsiteX3" fmla="*/ 285945 w 571500"/>
                  <a:gd name="connsiteY3" fmla="*/ 105 h 571500"/>
                  <a:gd name="connsiteX4" fmla="*/ 195 w 571500"/>
                  <a:gd name="connsiteY4" fmla="*/ 28585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855"/>
                    </a:moveTo>
                    <a:cubicBezTo>
                      <a:pt x="195" y="443670"/>
                      <a:pt x="128130" y="571605"/>
                      <a:pt x="285945" y="571605"/>
                    </a:cubicBezTo>
                    <a:cubicBezTo>
                      <a:pt x="443760" y="571605"/>
                      <a:pt x="571695" y="443670"/>
                      <a:pt x="571695" y="285855"/>
                    </a:cubicBezTo>
                    <a:cubicBezTo>
                      <a:pt x="571695" y="128040"/>
                      <a:pt x="443760" y="105"/>
                      <a:pt x="285945" y="105"/>
                    </a:cubicBezTo>
                    <a:cubicBezTo>
                      <a:pt x="128130" y="105"/>
                      <a:pt x="195" y="128040"/>
                      <a:pt x="195" y="285855"/>
                    </a:cubicBezTo>
                  </a:path>
                </a:pathLst>
              </a:custGeom>
              <a:solidFill>
                <a:srgbClr val="E0CB15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9D4585E-60D9-41F3-E441-3E90DB2090C9}"/>
                  </a:ext>
                </a:extLst>
              </p:cNvPr>
              <p:cNvSpPr txBox="1"/>
              <p:nvPr/>
            </p:nvSpPr>
            <p:spPr>
              <a:xfrm>
                <a:off x="3704871" y="1582555"/>
                <a:ext cx="840295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6432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IObject</a:t>
                </a:r>
                <a:endParaRPr lang="ko-KR" altLang="en-US" sz="1500" b="1" spc="0" baseline="0" dirty="0">
                  <a:ln/>
                  <a:solidFill>
                    <a:srgbClr val="4643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166EFAC7-C445-6430-3B2D-66977F70A9DF}"/>
                  </a:ext>
                </a:extLst>
              </p:cNvPr>
              <p:cNvSpPr/>
              <p:nvPr/>
            </p:nvSpPr>
            <p:spPr>
              <a:xfrm>
                <a:off x="4495800" y="14573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855 h 571500"/>
                  <a:gd name="connsiteX1" fmla="*/ 285945 w 571500"/>
                  <a:gd name="connsiteY1" fmla="*/ 571605 h 571500"/>
                  <a:gd name="connsiteX2" fmla="*/ 571695 w 571500"/>
                  <a:gd name="connsiteY2" fmla="*/ 285855 h 571500"/>
                  <a:gd name="connsiteX3" fmla="*/ 285945 w 571500"/>
                  <a:gd name="connsiteY3" fmla="*/ 105 h 571500"/>
                  <a:gd name="connsiteX4" fmla="*/ 195 w 571500"/>
                  <a:gd name="connsiteY4" fmla="*/ 28585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855"/>
                    </a:moveTo>
                    <a:cubicBezTo>
                      <a:pt x="195" y="443670"/>
                      <a:pt x="128130" y="571605"/>
                      <a:pt x="285945" y="571605"/>
                    </a:cubicBezTo>
                    <a:cubicBezTo>
                      <a:pt x="443760" y="571605"/>
                      <a:pt x="571695" y="443670"/>
                      <a:pt x="571695" y="285855"/>
                    </a:cubicBezTo>
                    <a:cubicBezTo>
                      <a:pt x="571695" y="128040"/>
                      <a:pt x="443760" y="105"/>
                      <a:pt x="285945" y="105"/>
                    </a:cubicBezTo>
                    <a:cubicBezTo>
                      <a:pt x="128130" y="105"/>
                      <a:pt x="195" y="128040"/>
                      <a:pt x="195" y="285855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9BE3C68-6AD4-7F17-6957-9683D956CF49}"/>
                  </a:ext>
                </a:extLst>
              </p:cNvPr>
              <p:cNvSpPr/>
              <p:nvPr/>
            </p:nvSpPr>
            <p:spPr>
              <a:xfrm>
                <a:off x="4617243" y="1578768"/>
                <a:ext cx="328612" cy="328612"/>
              </a:xfrm>
              <a:custGeom>
                <a:avLst/>
                <a:gdLst>
                  <a:gd name="connsiteX0" fmla="*/ 207 w 328612"/>
                  <a:gd name="connsiteY0" fmla="*/ 164423 h 328612"/>
                  <a:gd name="connsiteX1" fmla="*/ 164513 w 328612"/>
                  <a:gd name="connsiteY1" fmla="*/ 328730 h 328612"/>
                  <a:gd name="connsiteX2" fmla="*/ 328820 w 328612"/>
                  <a:gd name="connsiteY2" fmla="*/ 164423 h 328612"/>
                  <a:gd name="connsiteX3" fmla="*/ 164513 w 328612"/>
                  <a:gd name="connsiteY3" fmla="*/ 117 h 328612"/>
                  <a:gd name="connsiteX4" fmla="*/ 207 w 328612"/>
                  <a:gd name="connsiteY4" fmla="*/ 164423 h 328612"/>
                  <a:gd name="connsiteX5" fmla="*/ 164513 w 328612"/>
                  <a:gd name="connsiteY5" fmla="*/ 164423 h 328612"/>
                  <a:gd name="connsiteX6" fmla="*/ 85932 w 328612"/>
                  <a:gd name="connsiteY6" fmla="*/ 85842 h 328612"/>
                  <a:gd name="connsiteX7" fmla="*/ 85932 w 328612"/>
                  <a:gd name="connsiteY7" fmla="*/ 164423 h 328612"/>
                  <a:gd name="connsiteX8" fmla="*/ 134442 w 328612"/>
                  <a:gd name="connsiteY8" fmla="*/ 237021 h 328612"/>
                  <a:gd name="connsiteX9" fmla="*/ 220077 w 328612"/>
                  <a:gd name="connsiteY9" fmla="*/ 219987 h 328612"/>
                  <a:gd name="connsiteX10" fmla="*/ 164513 w 328612"/>
                  <a:gd name="connsiteY10" fmla="*/ 164423 h 328612"/>
                  <a:gd name="connsiteX11" fmla="*/ 243937 w 328612"/>
                  <a:gd name="connsiteY11" fmla="*/ 243005 h 328612"/>
                  <a:gd name="connsiteX12" fmla="*/ 243937 w 328612"/>
                  <a:gd name="connsiteY12" fmla="*/ 164423 h 328612"/>
                  <a:gd name="connsiteX13" fmla="*/ 195428 w 328612"/>
                  <a:gd name="connsiteY13" fmla="*/ 91826 h 328612"/>
                  <a:gd name="connsiteX14" fmla="*/ 109792 w 328612"/>
                  <a:gd name="connsiteY14" fmla="*/ 108859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28612" h="328612">
                    <a:moveTo>
                      <a:pt x="207" y="164423"/>
                    </a:moveTo>
                    <a:cubicBezTo>
                      <a:pt x="207" y="255167"/>
                      <a:pt x="73770" y="328730"/>
                      <a:pt x="164513" y="328730"/>
                    </a:cubicBezTo>
                    <a:cubicBezTo>
                      <a:pt x="255257" y="328730"/>
                      <a:pt x="328820" y="255167"/>
                      <a:pt x="328820" y="164423"/>
                    </a:cubicBezTo>
                    <a:cubicBezTo>
                      <a:pt x="328820" y="73680"/>
                      <a:pt x="255257" y="117"/>
                      <a:pt x="164513" y="117"/>
                    </a:cubicBezTo>
                    <a:cubicBezTo>
                      <a:pt x="73770" y="117"/>
                      <a:pt x="207" y="73680"/>
                      <a:pt x="207" y="164423"/>
                    </a:cubicBezTo>
                    <a:moveTo>
                      <a:pt x="164513" y="164423"/>
                    </a:moveTo>
                    <a:lnTo>
                      <a:pt x="85932" y="85842"/>
                    </a:lnTo>
                    <a:lnTo>
                      <a:pt x="85932" y="164423"/>
                    </a:lnTo>
                    <a:cubicBezTo>
                      <a:pt x="85933" y="196205"/>
                      <a:pt x="105079" y="224858"/>
                      <a:pt x="134442" y="237021"/>
                    </a:cubicBezTo>
                    <a:cubicBezTo>
                      <a:pt x="163805" y="249183"/>
                      <a:pt x="197603" y="242461"/>
                      <a:pt x="220077" y="219987"/>
                    </a:cubicBezTo>
                    <a:moveTo>
                      <a:pt x="164513" y="164423"/>
                    </a:moveTo>
                    <a:lnTo>
                      <a:pt x="243937" y="243005"/>
                    </a:lnTo>
                    <a:lnTo>
                      <a:pt x="243937" y="164423"/>
                    </a:lnTo>
                    <a:cubicBezTo>
                      <a:pt x="243937" y="132641"/>
                      <a:pt x="224790" y="103988"/>
                      <a:pt x="195428" y="91826"/>
                    </a:cubicBezTo>
                    <a:cubicBezTo>
                      <a:pt x="166065" y="79663"/>
                      <a:pt x="132266" y="86386"/>
                      <a:pt x="109792" y="108859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3F8A892A-D6B8-9106-1D8A-C9EC4A463D88}"/>
                </a:ext>
              </a:extLst>
            </p:cNvPr>
            <p:cNvGrpSpPr/>
            <p:nvPr/>
          </p:nvGrpSpPr>
          <p:grpSpPr>
            <a:xfrm>
              <a:off x="2140895" y="2471798"/>
              <a:ext cx="1513363" cy="657409"/>
              <a:chOff x="3736907" y="2210344"/>
              <a:chExt cx="1513363" cy="657409"/>
            </a:xfrm>
          </p:grpSpPr>
          <p:sp>
            <p:nvSpPr>
              <p:cNvPr id="53" name="도형 4">
                <a:extLst>
                  <a:ext uri="{FF2B5EF4-FFF2-40B4-BE49-F238E27FC236}">
                    <a16:creationId xmlns:a16="http://schemas.microsoft.com/office/drawing/2014/main" id="{A6A5110F-E503-C002-B6D9-B70E4C899B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6907" y="2210344"/>
                <a:ext cx="1513363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54" name="자유형: 도형 53">
                <a:extLst>
                  <a:ext uri="{FF2B5EF4-FFF2-40B4-BE49-F238E27FC236}">
                    <a16:creationId xmlns:a16="http://schemas.microsoft.com/office/drawing/2014/main" id="{3DD99851-08C7-B573-767B-8E857D342769}"/>
                  </a:ext>
                </a:extLst>
              </p:cNvPr>
              <p:cNvSpPr/>
              <p:nvPr/>
            </p:nvSpPr>
            <p:spPr>
              <a:xfrm>
                <a:off x="4495800" y="22574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939 h 571500"/>
                  <a:gd name="connsiteX1" fmla="*/ 285945 w 571500"/>
                  <a:gd name="connsiteY1" fmla="*/ 571689 h 571500"/>
                  <a:gd name="connsiteX2" fmla="*/ 571695 w 571500"/>
                  <a:gd name="connsiteY2" fmla="*/ 285939 h 571500"/>
                  <a:gd name="connsiteX3" fmla="*/ 285945 w 571500"/>
                  <a:gd name="connsiteY3" fmla="*/ 189 h 571500"/>
                  <a:gd name="connsiteX4" fmla="*/ 195 w 571500"/>
                  <a:gd name="connsiteY4" fmla="*/ 285939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939"/>
                    </a:moveTo>
                    <a:cubicBezTo>
                      <a:pt x="195" y="443754"/>
                      <a:pt x="128130" y="571689"/>
                      <a:pt x="285945" y="571689"/>
                    </a:cubicBezTo>
                    <a:cubicBezTo>
                      <a:pt x="443760" y="571689"/>
                      <a:pt x="571695" y="443754"/>
                      <a:pt x="571695" y="285939"/>
                    </a:cubicBezTo>
                    <a:cubicBezTo>
                      <a:pt x="571695" y="128124"/>
                      <a:pt x="443760" y="189"/>
                      <a:pt x="285945" y="189"/>
                    </a:cubicBezTo>
                    <a:cubicBezTo>
                      <a:pt x="128130" y="189"/>
                      <a:pt x="195" y="128124"/>
                      <a:pt x="195" y="285939"/>
                    </a:cubicBezTo>
                  </a:path>
                </a:pathLst>
              </a:custGeom>
              <a:solidFill>
                <a:srgbClr val="DE8431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6A64851-DCCC-5A81-5E54-05C783896203}"/>
                  </a:ext>
                </a:extLst>
              </p:cNvPr>
              <p:cNvSpPr txBox="1"/>
              <p:nvPr/>
            </p:nvSpPr>
            <p:spPr>
              <a:xfrm>
                <a:off x="3736907" y="2382655"/>
                <a:ext cx="81528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C4034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Square</a:t>
                </a:r>
                <a:endParaRPr lang="ko-KR" altLang="en-US" sz="1500" b="1" spc="0" baseline="0" dirty="0">
                  <a:ln/>
                  <a:solidFill>
                    <a:srgbClr val="4C403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D1DDF6E1-C250-306F-2C64-C7A7D8D9B780}"/>
                  </a:ext>
                </a:extLst>
              </p:cNvPr>
              <p:cNvSpPr/>
              <p:nvPr/>
            </p:nvSpPr>
            <p:spPr>
              <a:xfrm>
                <a:off x="4495800" y="22574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939 h 571500"/>
                  <a:gd name="connsiteX1" fmla="*/ 285945 w 571500"/>
                  <a:gd name="connsiteY1" fmla="*/ 571689 h 571500"/>
                  <a:gd name="connsiteX2" fmla="*/ 571695 w 571500"/>
                  <a:gd name="connsiteY2" fmla="*/ 285939 h 571500"/>
                  <a:gd name="connsiteX3" fmla="*/ 285945 w 571500"/>
                  <a:gd name="connsiteY3" fmla="*/ 189 h 571500"/>
                  <a:gd name="connsiteX4" fmla="*/ 195 w 571500"/>
                  <a:gd name="connsiteY4" fmla="*/ 285939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939"/>
                    </a:moveTo>
                    <a:cubicBezTo>
                      <a:pt x="195" y="443754"/>
                      <a:pt x="128130" y="571689"/>
                      <a:pt x="285945" y="571689"/>
                    </a:cubicBezTo>
                    <a:cubicBezTo>
                      <a:pt x="443760" y="571689"/>
                      <a:pt x="571695" y="443754"/>
                      <a:pt x="571695" y="285939"/>
                    </a:cubicBezTo>
                    <a:cubicBezTo>
                      <a:pt x="571695" y="128124"/>
                      <a:pt x="443760" y="189"/>
                      <a:pt x="285945" y="189"/>
                    </a:cubicBezTo>
                    <a:cubicBezTo>
                      <a:pt x="128130" y="189"/>
                      <a:pt x="195" y="128124"/>
                      <a:pt x="195" y="285939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2E8118F8-BAE2-9A24-3DEC-BFE27002D5AA}"/>
                  </a:ext>
                </a:extLst>
              </p:cNvPr>
              <p:cNvSpPr/>
              <p:nvPr/>
            </p:nvSpPr>
            <p:spPr>
              <a:xfrm>
                <a:off x="4622346" y="2383971"/>
                <a:ext cx="318407" cy="318407"/>
              </a:xfrm>
              <a:custGeom>
                <a:avLst/>
                <a:gdLst>
                  <a:gd name="connsiteX0" fmla="*/ 24700 w 318407"/>
                  <a:gd name="connsiteY0" fmla="*/ 201 h 318407"/>
                  <a:gd name="connsiteX1" fmla="*/ 294122 w 318407"/>
                  <a:gd name="connsiteY1" fmla="*/ 201 h 318407"/>
                  <a:gd name="connsiteX2" fmla="*/ 318614 w 318407"/>
                  <a:gd name="connsiteY2" fmla="*/ 24694 h 318407"/>
                  <a:gd name="connsiteX3" fmla="*/ 318614 w 318407"/>
                  <a:gd name="connsiteY3" fmla="*/ 294116 h 318407"/>
                  <a:gd name="connsiteX4" fmla="*/ 294122 w 318407"/>
                  <a:gd name="connsiteY4" fmla="*/ 318608 h 318407"/>
                  <a:gd name="connsiteX5" fmla="*/ 24700 w 318407"/>
                  <a:gd name="connsiteY5" fmla="*/ 318608 h 318407"/>
                  <a:gd name="connsiteX6" fmla="*/ 207 w 318407"/>
                  <a:gd name="connsiteY6" fmla="*/ 294116 h 318407"/>
                  <a:gd name="connsiteX7" fmla="*/ 207 w 318407"/>
                  <a:gd name="connsiteY7" fmla="*/ 24694 h 318407"/>
                  <a:gd name="connsiteX8" fmla="*/ 24700 w 318407"/>
                  <a:gd name="connsiteY8" fmla="*/ 201 h 318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18407" h="318407">
                    <a:moveTo>
                      <a:pt x="24700" y="201"/>
                    </a:moveTo>
                    <a:lnTo>
                      <a:pt x="294122" y="201"/>
                    </a:lnTo>
                    <a:cubicBezTo>
                      <a:pt x="294122" y="201"/>
                      <a:pt x="318614" y="201"/>
                      <a:pt x="318614" y="24694"/>
                    </a:cubicBezTo>
                    <a:lnTo>
                      <a:pt x="318614" y="294116"/>
                    </a:lnTo>
                    <a:cubicBezTo>
                      <a:pt x="318614" y="294116"/>
                      <a:pt x="318614" y="318608"/>
                      <a:pt x="294122" y="318608"/>
                    </a:cubicBezTo>
                    <a:lnTo>
                      <a:pt x="24700" y="318608"/>
                    </a:lnTo>
                    <a:cubicBezTo>
                      <a:pt x="24700" y="318608"/>
                      <a:pt x="207" y="318608"/>
                      <a:pt x="207" y="294116"/>
                    </a:cubicBezTo>
                    <a:lnTo>
                      <a:pt x="207" y="24694"/>
                    </a:lnTo>
                    <a:cubicBezTo>
                      <a:pt x="207" y="24694"/>
                      <a:pt x="207" y="201"/>
                      <a:pt x="24700" y="20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20039FC3-A656-8235-E5C0-431D995B0262}"/>
                </a:ext>
              </a:extLst>
            </p:cNvPr>
            <p:cNvGrpSpPr/>
            <p:nvPr/>
          </p:nvGrpSpPr>
          <p:grpSpPr>
            <a:xfrm>
              <a:off x="1013739" y="3684985"/>
              <a:ext cx="1400800" cy="657409"/>
              <a:chOff x="3853448" y="3003902"/>
              <a:chExt cx="1400800" cy="657409"/>
            </a:xfrm>
          </p:grpSpPr>
          <p:sp>
            <p:nvSpPr>
              <p:cNvPr id="62" name="도형 4">
                <a:extLst>
                  <a:ext uri="{FF2B5EF4-FFF2-40B4-BE49-F238E27FC236}">
                    <a16:creationId xmlns:a16="http://schemas.microsoft.com/office/drawing/2014/main" id="{7BF80330-E609-C18B-A88D-F2E65AB9DF4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53448" y="3003902"/>
                <a:ext cx="1400800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8FE3E200-8872-9E60-AFE0-C27F3527F41F}"/>
                  </a:ext>
                </a:extLst>
              </p:cNvPr>
              <p:cNvSpPr/>
              <p:nvPr/>
            </p:nvSpPr>
            <p:spPr>
              <a:xfrm>
                <a:off x="4495800" y="30575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023 h 571500"/>
                  <a:gd name="connsiteX1" fmla="*/ 285945 w 571500"/>
                  <a:gd name="connsiteY1" fmla="*/ 571773 h 571500"/>
                  <a:gd name="connsiteX2" fmla="*/ 571695 w 571500"/>
                  <a:gd name="connsiteY2" fmla="*/ 286023 h 571500"/>
                  <a:gd name="connsiteX3" fmla="*/ 285945 w 571500"/>
                  <a:gd name="connsiteY3" fmla="*/ 273 h 571500"/>
                  <a:gd name="connsiteX4" fmla="*/ 195 w 571500"/>
                  <a:gd name="connsiteY4" fmla="*/ 28602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023"/>
                    </a:moveTo>
                    <a:cubicBezTo>
                      <a:pt x="195" y="443838"/>
                      <a:pt x="128130" y="571773"/>
                      <a:pt x="285945" y="571773"/>
                    </a:cubicBezTo>
                    <a:cubicBezTo>
                      <a:pt x="443760" y="571773"/>
                      <a:pt x="571695" y="443838"/>
                      <a:pt x="571695" y="286023"/>
                    </a:cubicBezTo>
                    <a:cubicBezTo>
                      <a:pt x="571695" y="128208"/>
                      <a:pt x="443760" y="273"/>
                      <a:pt x="285945" y="273"/>
                    </a:cubicBezTo>
                    <a:cubicBezTo>
                      <a:pt x="128130" y="273"/>
                      <a:pt x="195" y="128208"/>
                      <a:pt x="195" y="286023"/>
                    </a:cubicBezTo>
                  </a:path>
                </a:pathLst>
              </a:custGeom>
              <a:solidFill>
                <a:srgbClr val="3CC58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862F8CC5-0EAE-4DA2-9662-96D151164BD5}"/>
                  </a:ext>
                </a:extLst>
              </p:cNvPr>
              <p:cNvSpPr txBox="1"/>
              <p:nvPr/>
            </p:nvSpPr>
            <p:spPr>
              <a:xfrm>
                <a:off x="3853448" y="3182755"/>
                <a:ext cx="59888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Frog</a:t>
                </a:r>
                <a:endParaRPr lang="ko-KR" altLang="en-US" sz="1500" b="1" spc="0" baseline="0" dirty="0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78" name="자유형: 도형 77">
                <a:extLst>
                  <a:ext uri="{FF2B5EF4-FFF2-40B4-BE49-F238E27FC236}">
                    <a16:creationId xmlns:a16="http://schemas.microsoft.com/office/drawing/2014/main" id="{FE69F616-4F5B-957B-A85A-A3FB8628245D}"/>
                  </a:ext>
                </a:extLst>
              </p:cNvPr>
              <p:cNvSpPr/>
              <p:nvPr/>
            </p:nvSpPr>
            <p:spPr>
              <a:xfrm>
                <a:off x="4495800" y="30575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023 h 571500"/>
                  <a:gd name="connsiteX1" fmla="*/ 285945 w 571500"/>
                  <a:gd name="connsiteY1" fmla="*/ 571773 h 571500"/>
                  <a:gd name="connsiteX2" fmla="*/ 571695 w 571500"/>
                  <a:gd name="connsiteY2" fmla="*/ 286023 h 571500"/>
                  <a:gd name="connsiteX3" fmla="*/ 285945 w 571500"/>
                  <a:gd name="connsiteY3" fmla="*/ 273 h 571500"/>
                  <a:gd name="connsiteX4" fmla="*/ 195 w 571500"/>
                  <a:gd name="connsiteY4" fmla="*/ 28602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023"/>
                    </a:moveTo>
                    <a:cubicBezTo>
                      <a:pt x="195" y="443838"/>
                      <a:pt x="128130" y="571773"/>
                      <a:pt x="285945" y="571773"/>
                    </a:cubicBezTo>
                    <a:cubicBezTo>
                      <a:pt x="443760" y="571773"/>
                      <a:pt x="571695" y="443838"/>
                      <a:pt x="571695" y="286023"/>
                    </a:cubicBezTo>
                    <a:cubicBezTo>
                      <a:pt x="571695" y="128208"/>
                      <a:pt x="443760" y="273"/>
                      <a:pt x="285945" y="273"/>
                    </a:cubicBezTo>
                    <a:cubicBezTo>
                      <a:pt x="128130" y="273"/>
                      <a:pt x="195" y="128208"/>
                      <a:pt x="195" y="28602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9" name="자유형: 도형 78">
                <a:extLst>
                  <a:ext uri="{FF2B5EF4-FFF2-40B4-BE49-F238E27FC236}">
                    <a16:creationId xmlns:a16="http://schemas.microsoft.com/office/drawing/2014/main" id="{035652A2-E943-F7AD-3BCC-5B2A68CA5CE5}"/>
                  </a:ext>
                </a:extLst>
              </p:cNvPr>
              <p:cNvSpPr/>
              <p:nvPr/>
            </p:nvSpPr>
            <p:spPr>
              <a:xfrm>
                <a:off x="4617243" y="3186248"/>
                <a:ext cx="328612" cy="314331"/>
              </a:xfrm>
              <a:custGeom>
                <a:avLst/>
                <a:gdLst>
                  <a:gd name="connsiteX0" fmla="*/ 224235 w 328612"/>
                  <a:gd name="connsiteY0" fmla="*/ 205031 h 314331"/>
                  <a:gd name="connsiteX1" fmla="*/ 267955 w 328612"/>
                  <a:gd name="connsiteY1" fmla="*/ 177742 h 314331"/>
                  <a:gd name="connsiteX2" fmla="*/ 267955 w 328612"/>
                  <a:gd name="connsiteY2" fmla="*/ 259895 h 314331"/>
                  <a:gd name="connsiteX3" fmla="*/ 100648 w 328612"/>
                  <a:gd name="connsiteY3" fmla="*/ 214461 h 314331"/>
                  <a:gd name="connsiteX4" fmla="*/ 91218 w 328612"/>
                  <a:gd name="connsiteY4" fmla="*/ 83588 h 314331"/>
                  <a:gd name="connsiteX5" fmla="*/ 103363 w 328612"/>
                  <a:gd name="connsiteY5" fmla="*/ 43011 h 314331"/>
                  <a:gd name="connsiteX6" fmla="*/ 153369 w 328612"/>
                  <a:gd name="connsiteY6" fmla="*/ 4149 h 314331"/>
                  <a:gd name="connsiteX7" fmla="*/ 175658 w 328612"/>
                  <a:gd name="connsiteY7" fmla="*/ 4149 h 314331"/>
                  <a:gd name="connsiteX8" fmla="*/ 225664 w 328612"/>
                  <a:gd name="connsiteY8" fmla="*/ 43011 h 314331"/>
                  <a:gd name="connsiteX9" fmla="*/ 237808 w 328612"/>
                  <a:gd name="connsiteY9" fmla="*/ 83588 h 314331"/>
                  <a:gd name="connsiteX10" fmla="*/ 228378 w 328612"/>
                  <a:gd name="connsiteY10" fmla="*/ 214461 h 314331"/>
                  <a:gd name="connsiteX11" fmla="*/ 61072 w 328612"/>
                  <a:gd name="connsiteY11" fmla="*/ 259895 h 314331"/>
                  <a:gd name="connsiteX12" fmla="*/ 61072 w 328612"/>
                  <a:gd name="connsiteY12" fmla="*/ 177742 h 314331"/>
                  <a:gd name="connsiteX13" fmla="*/ 104791 w 328612"/>
                  <a:gd name="connsiteY13" fmla="*/ 205031 h 314331"/>
                  <a:gd name="connsiteX14" fmla="*/ 50213 w 328612"/>
                  <a:gd name="connsiteY14" fmla="*/ 223319 h 314331"/>
                  <a:gd name="connsiteX15" fmla="*/ 9351 w 328612"/>
                  <a:gd name="connsiteY15" fmla="*/ 223319 h 314331"/>
                  <a:gd name="connsiteX16" fmla="*/ 68501 w 328612"/>
                  <a:gd name="connsiteY16" fmla="*/ 314474 h 314331"/>
                  <a:gd name="connsiteX17" fmla="*/ 112793 w 328612"/>
                  <a:gd name="connsiteY17" fmla="*/ 268896 h 314331"/>
                  <a:gd name="connsiteX18" fmla="*/ 164513 w 328612"/>
                  <a:gd name="connsiteY18" fmla="*/ 287184 h 314331"/>
                  <a:gd name="connsiteX19" fmla="*/ 216234 w 328612"/>
                  <a:gd name="connsiteY19" fmla="*/ 269039 h 314331"/>
                  <a:gd name="connsiteX20" fmla="*/ 260525 w 328612"/>
                  <a:gd name="connsiteY20" fmla="*/ 314616 h 314331"/>
                  <a:gd name="connsiteX21" fmla="*/ 319676 w 328612"/>
                  <a:gd name="connsiteY21" fmla="*/ 223319 h 314331"/>
                  <a:gd name="connsiteX22" fmla="*/ 278813 w 328612"/>
                  <a:gd name="connsiteY22" fmla="*/ 223319 h 314331"/>
                  <a:gd name="connsiteX23" fmla="*/ 95219 w 328612"/>
                  <a:gd name="connsiteY23" fmla="*/ 95875 h 314331"/>
                  <a:gd name="connsiteX24" fmla="*/ 63072 w 328612"/>
                  <a:gd name="connsiteY24" fmla="*/ 122878 h 314331"/>
                  <a:gd name="connsiteX25" fmla="*/ 27639 w 328612"/>
                  <a:gd name="connsiteY25" fmla="*/ 85874 h 314331"/>
                  <a:gd name="connsiteX26" fmla="*/ 207 w 328612"/>
                  <a:gd name="connsiteY26" fmla="*/ 68157 h 314331"/>
                  <a:gd name="connsiteX27" fmla="*/ 27639 w 328612"/>
                  <a:gd name="connsiteY27" fmla="*/ 86445 h 314331"/>
                  <a:gd name="connsiteX28" fmla="*/ 36783 w 328612"/>
                  <a:gd name="connsiteY28" fmla="*/ 59013 h 314331"/>
                  <a:gd name="connsiteX29" fmla="*/ 233808 w 328612"/>
                  <a:gd name="connsiteY29" fmla="*/ 95732 h 314331"/>
                  <a:gd name="connsiteX30" fmla="*/ 265955 w 328612"/>
                  <a:gd name="connsiteY30" fmla="*/ 122878 h 314331"/>
                  <a:gd name="connsiteX31" fmla="*/ 301388 w 328612"/>
                  <a:gd name="connsiteY31" fmla="*/ 85874 h 314331"/>
                  <a:gd name="connsiteX32" fmla="*/ 328820 w 328612"/>
                  <a:gd name="connsiteY32" fmla="*/ 68157 h 314331"/>
                  <a:gd name="connsiteX33" fmla="*/ 301388 w 328612"/>
                  <a:gd name="connsiteY33" fmla="*/ 86445 h 314331"/>
                  <a:gd name="connsiteX34" fmla="*/ 292244 w 328612"/>
                  <a:gd name="connsiteY34" fmla="*/ 59013 h 314331"/>
                  <a:gd name="connsiteX35" fmla="*/ 196517 w 328612"/>
                  <a:gd name="connsiteY35" fmla="*/ 60013 h 314331"/>
                  <a:gd name="connsiteX36" fmla="*/ 200089 w 328612"/>
                  <a:gd name="connsiteY36" fmla="*/ 63585 h 314331"/>
                  <a:gd name="connsiteX37" fmla="*/ 193088 w 328612"/>
                  <a:gd name="connsiteY37" fmla="*/ 63585 h 314331"/>
                  <a:gd name="connsiteX38" fmla="*/ 196660 w 328612"/>
                  <a:gd name="connsiteY38" fmla="*/ 60013 h 314331"/>
                  <a:gd name="connsiteX39" fmla="*/ 196517 w 328612"/>
                  <a:gd name="connsiteY39" fmla="*/ 67157 h 314331"/>
                  <a:gd name="connsiteX40" fmla="*/ 193088 w 328612"/>
                  <a:gd name="connsiteY40" fmla="*/ 63585 h 314331"/>
                  <a:gd name="connsiteX41" fmla="*/ 200089 w 328612"/>
                  <a:gd name="connsiteY41" fmla="*/ 63585 h 314331"/>
                  <a:gd name="connsiteX42" fmla="*/ 196517 w 328612"/>
                  <a:gd name="connsiteY42" fmla="*/ 67157 h 314331"/>
                  <a:gd name="connsiteX43" fmla="*/ 132509 w 328612"/>
                  <a:gd name="connsiteY43" fmla="*/ 60013 h 314331"/>
                  <a:gd name="connsiteX44" fmla="*/ 136081 w 328612"/>
                  <a:gd name="connsiteY44" fmla="*/ 63585 h 314331"/>
                  <a:gd name="connsiteX45" fmla="*/ 128937 w 328612"/>
                  <a:gd name="connsiteY45" fmla="*/ 63585 h 314331"/>
                  <a:gd name="connsiteX46" fmla="*/ 132509 w 328612"/>
                  <a:gd name="connsiteY46" fmla="*/ 60013 h 314331"/>
                  <a:gd name="connsiteX47" fmla="*/ 132509 w 328612"/>
                  <a:gd name="connsiteY47" fmla="*/ 67157 h 314331"/>
                  <a:gd name="connsiteX48" fmla="*/ 128937 w 328612"/>
                  <a:gd name="connsiteY48" fmla="*/ 63585 h 314331"/>
                  <a:gd name="connsiteX49" fmla="*/ 135938 w 328612"/>
                  <a:gd name="connsiteY49" fmla="*/ 63585 h 314331"/>
                  <a:gd name="connsiteX50" fmla="*/ 132366 w 328612"/>
                  <a:gd name="connsiteY50" fmla="*/ 67157 h 31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28612" h="314331">
                    <a:moveTo>
                      <a:pt x="224235" y="205031"/>
                    </a:moveTo>
                    <a:cubicBezTo>
                      <a:pt x="224235" y="205031"/>
                      <a:pt x="245809" y="168598"/>
                      <a:pt x="267955" y="177742"/>
                    </a:cubicBezTo>
                    <a:cubicBezTo>
                      <a:pt x="296530" y="189601"/>
                      <a:pt x="267955" y="259895"/>
                      <a:pt x="267955" y="259895"/>
                    </a:cubicBezTo>
                    <a:moveTo>
                      <a:pt x="100648" y="214461"/>
                    </a:moveTo>
                    <a:cubicBezTo>
                      <a:pt x="119936" y="182314"/>
                      <a:pt x="102934" y="118449"/>
                      <a:pt x="91218" y="83588"/>
                    </a:cubicBezTo>
                    <a:cubicBezTo>
                      <a:pt x="86272" y="68855"/>
                      <a:pt x="91136" y="52604"/>
                      <a:pt x="103363" y="43011"/>
                    </a:cubicBezTo>
                    <a:lnTo>
                      <a:pt x="153369" y="4149"/>
                    </a:lnTo>
                    <a:cubicBezTo>
                      <a:pt x="159905" y="-1003"/>
                      <a:pt x="169121" y="-1003"/>
                      <a:pt x="175658" y="4149"/>
                    </a:cubicBezTo>
                    <a:lnTo>
                      <a:pt x="225664" y="43011"/>
                    </a:lnTo>
                    <a:cubicBezTo>
                      <a:pt x="237891" y="52604"/>
                      <a:pt x="242754" y="68855"/>
                      <a:pt x="237808" y="83588"/>
                    </a:cubicBezTo>
                    <a:cubicBezTo>
                      <a:pt x="226092" y="118449"/>
                      <a:pt x="209233" y="182314"/>
                      <a:pt x="228378" y="214461"/>
                    </a:cubicBezTo>
                    <a:moveTo>
                      <a:pt x="61072" y="259895"/>
                    </a:moveTo>
                    <a:cubicBezTo>
                      <a:pt x="61072" y="259895"/>
                      <a:pt x="32497" y="189601"/>
                      <a:pt x="61072" y="177742"/>
                    </a:cubicBezTo>
                    <a:cubicBezTo>
                      <a:pt x="83217" y="168598"/>
                      <a:pt x="104791" y="205031"/>
                      <a:pt x="104791" y="205031"/>
                    </a:cubicBezTo>
                    <a:moveTo>
                      <a:pt x="50213" y="223319"/>
                    </a:moveTo>
                    <a:lnTo>
                      <a:pt x="9351" y="223319"/>
                    </a:lnTo>
                    <a:cubicBezTo>
                      <a:pt x="9351" y="223319"/>
                      <a:pt x="16780" y="314474"/>
                      <a:pt x="68501" y="314474"/>
                    </a:cubicBezTo>
                    <a:cubicBezTo>
                      <a:pt x="112793" y="314474"/>
                      <a:pt x="112793" y="268896"/>
                      <a:pt x="112793" y="268896"/>
                    </a:cubicBezTo>
                    <a:cubicBezTo>
                      <a:pt x="128494" y="278687"/>
                      <a:pt x="146147" y="284929"/>
                      <a:pt x="164513" y="287184"/>
                    </a:cubicBezTo>
                    <a:cubicBezTo>
                      <a:pt x="182869" y="284973"/>
                      <a:pt x="200520" y="278780"/>
                      <a:pt x="216234" y="269039"/>
                    </a:cubicBezTo>
                    <a:cubicBezTo>
                      <a:pt x="216234" y="269039"/>
                      <a:pt x="216234" y="314616"/>
                      <a:pt x="260525" y="314616"/>
                    </a:cubicBezTo>
                    <a:cubicBezTo>
                      <a:pt x="312246" y="314616"/>
                      <a:pt x="319676" y="223319"/>
                      <a:pt x="319676" y="223319"/>
                    </a:cubicBezTo>
                    <a:lnTo>
                      <a:pt x="278813" y="223319"/>
                    </a:lnTo>
                    <a:moveTo>
                      <a:pt x="95219" y="95875"/>
                    </a:moveTo>
                    <a:cubicBezTo>
                      <a:pt x="93933" y="98875"/>
                      <a:pt x="83075" y="122878"/>
                      <a:pt x="63072" y="122878"/>
                    </a:cubicBezTo>
                    <a:cubicBezTo>
                      <a:pt x="43070" y="122878"/>
                      <a:pt x="27639" y="85874"/>
                      <a:pt x="27639" y="85874"/>
                    </a:cubicBezTo>
                    <a:moveTo>
                      <a:pt x="207" y="68157"/>
                    </a:moveTo>
                    <a:lnTo>
                      <a:pt x="27639" y="86445"/>
                    </a:lnTo>
                    <a:lnTo>
                      <a:pt x="36783" y="59013"/>
                    </a:lnTo>
                    <a:moveTo>
                      <a:pt x="233808" y="95732"/>
                    </a:moveTo>
                    <a:cubicBezTo>
                      <a:pt x="234808" y="98161"/>
                      <a:pt x="245666" y="122878"/>
                      <a:pt x="265955" y="122878"/>
                    </a:cubicBezTo>
                    <a:cubicBezTo>
                      <a:pt x="286243" y="122878"/>
                      <a:pt x="301388" y="85874"/>
                      <a:pt x="301388" y="85874"/>
                    </a:cubicBezTo>
                    <a:moveTo>
                      <a:pt x="328820" y="68157"/>
                    </a:moveTo>
                    <a:lnTo>
                      <a:pt x="301388" y="86445"/>
                    </a:lnTo>
                    <a:lnTo>
                      <a:pt x="292244" y="59013"/>
                    </a:lnTo>
                    <a:moveTo>
                      <a:pt x="196517" y="60013"/>
                    </a:moveTo>
                    <a:cubicBezTo>
                      <a:pt x="198490" y="60013"/>
                      <a:pt x="200089" y="61612"/>
                      <a:pt x="200089" y="63585"/>
                    </a:cubicBezTo>
                    <a:moveTo>
                      <a:pt x="193088" y="63585"/>
                    </a:moveTo>
                    <a:cubicBezTo>
                      <a:pt x="193088" y="61612"/>
                      <a:pt x="194688" y="60013"/>
                      <a:pt x="196660" y="60013"/>
                    </a:cubicBezTo>
                    <a:moveTo>
                      <a:pt x="196517" y="67157"/>
                    </a:moveTo>
                    <a:cubicBezTo>
                      <a:pt x="194601" y="67080"/>
                      <a:pt x="193086" y="65503"/>
                      <a:pt x="193088" y="63585"/>
                    </a:cubicBezTo>
                    <a:moveTo>
                      <a:pt x="200089" y="63585"/>
                    </a:moveTo>
                    <a:cubicBezTo>
                      <a:pt x="200089" y="65558"/>
                      <a:pt x="198490" y="67157"/>
                      <a:pt x="196517" y="67157"/>
                    </a:cubicBezTo>
                    <a:moveTo>
                      <a:pt x="132509" y="60013"/>
                    </a:moveTo>
                    <a:cubicBezTo>
                      <a:pt x="134482" y="60013"/>
                      <a:pt x="136081" y="61612"/>
                      <a:pt x="136081" y="63585"/>
                    </a:cubicBezTo>
                    <a:moveTo>
                      <a:pt x="128937" y="63585"/>
                    </a:moveTo>
                    <a:cubicBezTo>
                      <a:pt x="128937" y="61612"/>
                      <a:pt x="130537" y="60013"/>
                      <a:pt x="132509" y="60013"/>
                    </a:cubicBezTo>
                    <a:moveTo>
                      <a:pt x="132509" y="67157"/>
                    </a:moveTo>
                    <a:cubicBezTo>
                      <a:pt x="130537" y="67157"/>
                      <a:pt x="128937" y="65558"/>
                      <a:pt x="128937" y="63585"/>
                    </a:cubicBezTo>
                    <a:moveTo>
                      <a:pt x="135938" y="63585"/>
                    </a:moveTo>
                    <a:cubicBezTo>
                      <a:pt x="135938" y="65558"/>
                      <a:pt x="134339" y="67157"/>
                      <a:pt x="132366" y="6715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293A0C17-503C-92F2-C1AF-36E189B0C546}"/>
                </a:ext>
              </a:extLst>
            </p:cNvPr>
            <p:cNvGrpSpPr/>
            <p:nvPr/>
          </p:nvGrpSpPr>
          <p:grpSpPr>
            <a:xfrm>
              <a:off x="3147325" y="3661269"/>
              <a:ext cx="1634783" cy="657409"/>
              <a:chOff x="3570374" y="3796007"/>
              <a:chExt cx="1634783" cy="657409"/>
            </a:xfrm>
          </p:grpSpPr>
          <p:sp>
            <p:nvSpPr>
              <p:cNvPr id="81" name="도형 4">
                <a:extLst>
                  <a:ext uri="{FF2B5EF4-FFF2-40B4-BE49-F238E27FC236}">
                    <a16:creationId xmlns:a16="http://schemas.microsoft.com/office/drawing/2014/main" id="{34774559-85BF-0C6B-5F98-278BEC13CC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70374" y="3796007"/>
                <a:ext cx="1634783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82" name="자유형: 도형 81">
                <a:extLst>
                  <a:ext uri="{FF2B5EF4-FFF2-40B4-BE49-F238E27FC236}">
                    <a16:creationId xmlns:a16="http://schemas.microsoft.com/office/drawing/2014/main" id="{33E03377-282A-4569-3FC6-642666A66F41}"/>
                  </a:ext>
                </a:extLst>
              </p:cNvPr>
              <p:cNvSpPr/>
              <p:nvPr/>
            </p:nvSpPr>
            <p:spPr>
              <a:xfrm>
                <a:off x="4495800" y="38576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07 h 571500"/>
                  <a:gd name="connsiteX1" fmla="*/ 285945 w 571500"/>
                  <a:gd name="connsiteY1" fmla="*/ 571857 h 571500"/>
                  <a:gd name="connsiteX2" fmla="*/ 571695 w 571500"/>
                  <a:gd name="connsiteY2" fmla="*/ 286107 h 571500"/>
                  <a:gd name="connsiteX3" fmla="*/ 285945 w 571500"/>
                  <a:gd name="connsiteY3" fmla="*/ 357 h 571500"/>
                  <a:gd name="connsiteX4" fmla="*/ 195 w 571500"/>
                  <a:gd name="connsiteY4" fmla="*/ 28610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07"/>
                    </a:moveTo>
                    <a:cubicBezTo>
                      <a:pt x="195" y="443922"/>
                      <a:pt x="128130" y="571857"/>
                      <a:pt x="285945" y="571857"/>
                    </a:cubicBezTo>
                    <a:cubicBezTo>
                      <a:pt x="443760" y="571857"/>
                      <a:pt x="571695" y="443922"/>
                      <a:pt x="571695" y="286107"/>
                    </a:cubicBezTo>
                    <a:cubicBezTo>
                      <a:pt x="571695" y="128292"/>
                      <a:pt x="443760" y="357"/>
                      <a:pt x="285945" y="357"/>
                    </a:cubicBezTo>
                    <a:cubicBezTo>
                      <a:pt x="128130" y="357"/>
                      <a:pt x="195" y="128292"/>
                      <a:pt x="195" y="286107"/>
                    </a:cubicBezTo>
                  </a:path>
                </a:pathLst>
              </a:custGeom>
              <a:solidFill>
                <a:srgbClr val="E5575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43A6227B-E4F3-3CC7-8F89-7E483D6C887F}"/>
                  </a:ext>
                </a:extLst>
              </p:cNvPr>
              <p:cNvSpPr txBox="1"/>
              <p:nvPr/>
            </p:nvSpPr>
            <p:spPr>
              <a:xfrm>
                <a:off x="3570374" y="3982855"/>
                <a:ext cx="97174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543A3A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Obstacle</a:t>
                </a:r>
                <a:endParaRPr lang="ko-KR" altLang="en-US" sz="1500" b="1" spc="0" baseline="0" dirty="0">
                  <a:ln/>
                  <a:solidFill>
                    <a:srgbClr val="543A3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84" name="자유형: 도형 83">
                <a:extLst>
                  <a:ext uri="{FF2B5EF4-FFF2-40B4-BE49-F238E27FC236}">
                    <a16:creationId xmlns:a16="http://schemas.microsoft.com/office/drawing/2014/main" id="{312E9D34-2744-A939-FCAE-BAA7E2AD51AE}"/>
                  </a:ext>
                </a:extLst>
              </p:cNvPr>
              <p:cNvSpPr/>
              <p:nvPr/>
            </p:nvSpPr>
            <p:spPr>
              <a:xfrm>
                <a:off x="4495800" y="38576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07 h 571500"/>
                  <a:gd name="connsiteX1" fmla="*/ 285945 w 571500"/>
                  <a:gd name="connsiteY1" fmla="*/ 571857 h 571500"/>
                  <a:gd name="connsiteX2" fmla="*/ 571695 w 571500"/>
                  <a:gd name="connsiteY2" fmla="*/ 286107 h 571500"/>
                  <a:gd name="connsiteX3" fmla="*/ 285945 w 571500"/>
                  <a:gd name="connsiteY3" fmla="*/ 357 h 571500"/>
                  <a:gd name="connsiteX4" fmla="*/ 195 w 571500"/>
                  <a:gd name="connsiteY4" fmla="*/ 28610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07"/>
                    </a:moveTo>
                    <a:cubicBezTo>
                      <a:pt x="195" y="443922"/>
                      <a:pt x="128130" y="571857"/>
                      <a:pt x="285945" y="571857"/>
                    </a:cubicBezTo>
                    <a:cubicBezTo>
                      <a:pt x="443760" y="571857"/>
                      <a:pt x="571695" y="443922"/>
                      <a:pt x="571695" y="286107"/>
                    </a:cubicBezTo>
                    <a:cubicBezTo>
                      <a:pt x="571695" y="128292"/>
                      <a:pt x="443760" y="357"/>
                      <a:pt x="285945" y="357"/>
                    </a:cubicBezTo>
                    <a:cubicBezTo>
                      <a:pt x="128130" y="357"/>
                      <a:pt x="195" y="128292"/>
                      <a:pt x="195" y="28610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5" name="자유형: 도형 84">
                <a:extLst>
                  <a:ext uri="{FF2B5EF4-FFF2-40B4-BE49-F238E27FC236}">
                    <a16:creationId xmlns:a16="http://schemas.microsoft.com/office/drawing/2014/main" id="{EFF36962-9DBF-A563-262A-1B762E17B49D}"/>
                  </a:ext>
                </a:extLst>
              </p:cNvPr>
              <p:cNvSpPr/>
              <p:nvPr/>
            </p:nvSpPr>
            <p:spPr>
              <a:xfrm>
                <a:off x="4617243" y="3979068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FC4F4A4A-A4B6-A955-8170-CCC915378B8C}"/>
                </a:ext>
              </a:extLst>
            </p:cNvPr>
            <p:cNvGrpSpPr/>
            <p:nvPr/>
          </p:nvGrpSpPr>
          <p:grpSpPr>
            <a:xfrm>
              <a:off x="2787901" y="4694079"/>
              <a:ext cx="2353629" cy="657409"/>
              <a:chOff x="2785395" y="4615307"/>
              <a:chExt cx="2353629" cy="657409"/>
            </a:xfrm>
          </p:grpSpPr>
          <p:sp>
            <p:nvSpPr>
              <p:cNvPr id="87" name="도형 4">
                <a:extLst>
                  <a:ext uri="{FF2B5EF4-FFF2-40B4-BE49-F238E27FC236}">
                    <a16:creationId xmlns:a16="http://schemas.microsoft.com/office/drawing/2014/main" id="{85FFF95D-D0FA-E4AF-694A-63CA8402C7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5396" y="4615307"/>
                <a:ext cx="2353628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88" name="자유형: 도형 87">
                <a:extLst>
                  <a:ext uri="{FF2B5EF4-FFF2-40B4-BE49-F238E27FC236}">
                    <a16:creationId xmlns:a16="http://schemas.microsoft.com/office/drawing/2014/main" id="{96BF8CFD-2514-22D2-6C5A-7580D79A58A4}"/>
                  </a:ext>
                </a:extLst>
              </p:cNvPr>
              <p:cNvSpPr/>
              <p:nvPr/>
            </p:nvSpPr>
            <p:spPr>
              <a:xfrm>
                <a:off x="4495800" y="46577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91 h 571500"/>
                  <a:gd name="connsiteX1" fmla="*/ 285945 w 571500"/>
                  <a:gd name="connsiteY1" fmla="*/ 571941 h 571500"/>
                  <a:gd name="connsiteX2" fmla="*/ 571695 w 571500"/>
                  <a:gd name="connsiteY2" fmla="*/ 286191 h 571500"/>
                  <a:gd name="connsiteX3" fmla="*/ 285945 w 571500"/>
                  <a:gd name="connsiteY3" fmla="*/ 441 h 571500"/>
                  <a:gd name="connsiteX4" fmla="*/ 195 w 571500"/>
                  <a:gd name="connsiteY4" fmla="*/ 286191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91"/>
                    </a:moveTo>
                    <a:cubicBezTo>
                      <a:pt x="195" y="444006"/>
                      <a:pt x="128130" y="571941"/>
                      <a:pt x="285945" y="571941"/>
                    </a:cubicBezTo>
                    <a:cubicBezTo>
                      <a:pt x="443760" y="571941"/>
                      <a:pt x="571695" y="444006"/>
                      <a:pt x="571695" y="286191"/>
                    </a:cubicBezTo>
                    <a:cubicBezTo>
                      <a:pt x="571695" y="128376"/>
                      <a:pt x="443760" y="441"/>
                      <a:pt x="285945" y="441"/>
                    </a:cubicBezTo>
                    <a:cubicBezTo>
                      <a:pt x="128130" y="441"/>
                      <a:pt x="195" y="128376"/>
                      <a:pt x="195" y="286191"/>
                    </a:cubicBezTo>
                  </a:path>
                </a:pathLst>
              </a:custGeom>
              <a:solidFill>
                <a:srgbClr val="DE58A9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8EEC0F4E-38F6-F2DC-EE7C-143AD36796BD}"/>
                  </a:ext>
                </a:extLst>
              </p:cNvPr>
              <p:cNvSpPr txBox="1"/>
              <p:nvPr/>
            </p:nvSpPr>
            <p:spPr>
              <a:xfrm>
                <a:off x="2785395" y="4785297"/>
                <a:ext cx="182934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573E4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DynamicObstacle</a:t>
                </a:r>
                <a:r>
                  <a:rPr lang="ko-KR" altLang="en-US" sz="1500" b="1" spc="0" baseline="0" dirty="0">
                    <a:ln/>
                    <a:solidFill>
                      <a:srgbClr val="573E4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 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E40C3FC-24E8-6B1A-E6CF-3082E096882E}"/>
                  </a:ext>
                </a:extLst>
              </p:cNvPr>
              <p:cNvSpPr txBox="1"/>
              <p:nvPr/>
            </p:nvSpPr>
            <p:spPr>
              <a:xfrm>
                <a:off x="3800760" y="4945380"/>
                <a:ext cx="1847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endParaRPr lang="ko-KR" altLang="en-US" sz="1500" b="1" spc="0" baseline="0" dirty="0">
                  <a:ln/>
                  <a:solidFill>
                    <a:srgbClr val="573E4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E179C517-D176-A641-3CC0-C2216E77F6FA}"/>
                  </a:ext>
                </a:extLst>
              </p:cNvPr>
              <p:cNvSpPr/>
              <p:nvPr/>
            </p:nvSpPr>
            <p:spPr>
              <a:xfrm>
                <a:off x="4495800" y="46577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91 h 571500"/>
                  <a:gd name="connsiteX1" fmla="*/ 285945 w 571500"/>
                  <a:gd name="connsiteY1" fmla="*/ 571941 h 571500"/>
                  <a:gd name="connsiteX2" fmla="*/ 571695 w 571500"/>
                  <a:gd name="connsiteY2" fmla="*/ 286191 h 571500"/>
                  <a:gd name="connsiteX3" fmla="*/ 285945 w 571500"/>
                  <a:gd name="connsiteY3" fmla="*/ 441 h 571500"/>
                  <a:gd name="connsiteX4" fmla="*/ 195 w 571500"/>
                  <a:gd name="connsiteY4" fmla="*/ 286191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91"/>
                    </a:moveTo>
                    <a:cubicBezTo>
                      <a:pt x="195" y="444006"/>
                      <a:pt x="128130" y="571941"/>
                      <a:pt x="285945" y="571941"/>
                    </a:cubicBezTo>
                    <a:cubicBezTo>
                      <a:pt x="443760" y="571941"/>
                      <a:pt x="571695" y="444006"/>
                      <a:pt x="571695" y="286191"/>
                    </a:cubicBezTo>
                    <a:cubicBezTo>
                      <a:pt x="571695" y="128376"/>
                      <a:pt x="443760" y="441"/>
                      <a:pt x="285945" y="441"/>
                    </a:cubicBezTo>
                    <a:cubicBezTo>
                      <a:pt x="128130" y="441"/>
                      <a:pt x="195" y="128376"/>
                      <a:pt x="195" y="28619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2" name="자유형: 도형 91">
                <a:extLst>
                  <a:ext uri="{FF2B5EF4-FFF2-40B4-BE49-F238E27FC236}">
                    <a16:creationId xmlns:a16="http://schemas.microsoft.com/office/drawing/2014/main" id="{3CE0B25C-4CEA-3594-A185-7CCC5A371707}"/>
                  </a:ext>
                </a:extLst>
              </p:cNvPr>
              <p:cNvSpPr/>
              <p:nvPr/>
            </p:nvSpPr>
            <p:spPr>
              <a:xfrm>
                <a:off x="4611427" y="4769913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1AD79949-13C5-CAFC-E206-FF15A698289D}"/>
                </a:ext>
              </a:extLst>
            </p:cNvPr>
            <p:cNvGrpSpPr/>
            <p:nvPr/>
          </p:nvGrpSpPr>
          <p:grpSpPr>
            <a:xfrm>
              <a:off x="3385240" y="5768669"/>
              <a:ext cx="1168480" cy="657409"/>
              <a:chOff x="4016712" y="5416045"/>
              <a:chExt cx="1168480" cy="657409"/>
            </a:xfrm>
          </p:grpSpPr>
          <p:sp>
            <p:nvSpPr>
              <p:cNvPr id="94" name="도형 4">
                <a:extLst>
                  <a:ext uri="{FF2B5EF4-FFF2-40B4-BE49-F238E27FC236}">
                    <a16:creationId xmlns:a16="http://schemas.microsoft.com/office/drawing/2014/main" id="{9F13DB08-B43D-F552-0699-6B461F0E68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16712" y="5416045"/>
                <a:ext cx="1168480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8F26FEA8-B81C-AB60-C1C7-ED7FE548B679}"/>
                  </a:ext>
                </a:extLst>
              </p:cNvPr>
              <p:cNvSpPr/>
              <p:nvPr/>
            </p:nvSpPr>
            <p:spPr>
              <a:xfrm>
                <a:off x="4495800" y="54578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275 h 571500"/>
                  <a:gd name="connsiteX1" fmla="*/ 285945 w 571500"/>
                  <a:gd name="connsiteY1" fmla="*/ 572025 h 571500"/>
                  <a:gd name="connsiteX2" fmla="*/ 571695 w 571500"/>
                  <a:gd name="connsiteY2" fmla="*/ 286275 h 571500"/>
                  <a:gd name="connsiteX3" fmla="*/ 285945 w 571500"/>
                  <a:gd name="connsiteY3" fmla="*/ 525 h 571500"/>
                  <a:gd name="connsiteX4" fmla="*/ 195 w 571500"/>
                  <a:gd name="connsiteY4" fmla="*/ 28627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275"/>
                    </a:moveTo>
                    <a:cubicBezTo>
                      <a:pt x="195" y="444090"/>
                      <a:pt x="128130" y="572025"/>
                      <a:pt x="285945" y="572025"/>
                    </a:cubicBezTo>
                    <a:cubicBezTo>
                      <a:pt x="443760" y="572025"/>
                      <a:pt x="571695" y="444090"/>
                      <a:pt x="571695" y="286275"/>
                    </a:cubicBezTo>
                    <a:cubicBezTo>
                      <a:pt x="571695" y="128460"/>
                      <a:pt x="443760" y="525"/>
                      <a:pt x="285945" y="525"/>
                    </a:cubicBezTo>
                    <a:cubicBezTo>
                      <a:pt x="128130" y="525"/>
                      <a:pt x="195" y="128460"/>
                      <a:pt x="195" y="286275"/>
                    </a:cubicBezTo>
                  </a:path>
                </a:pathLst>
              </a:custGeom>
              <a:solidFill>
                <a:srgbClr val="BA5DE5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6154B93D-D1F3-A7EC-401F-90B8EBA13C2C}"/>
                  </a:ext>
                </a:extLst>
              </p:cNvPr>
              <p:cNvSpPr txBox="1"/>
              <p:nvPr/>
            </p:nvSpPr>
            <p:spPr>
              <a:xfrm>
                <a:off x="4016712" y="5583055"/>
                <a:ext cx="487634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F3D58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Car</a:t>
                </a:r>
                <a:endParaRPr lang="ko-KR" altLang="en-US" sz="1500" b="1" spc="0" baseline="0" dirty="0">
                  <a:ln/>
                  <a:solidFill>
                    <a:srgbClr val="4F3D58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104" name="자유형: 도형 103">
                <a:extLst>
                  <a:ext uri="{FF2B5EF4-FFF2-40B4-BE49-F238E27FC236}">
                    <a16:creationId xmlns:a16="http://schemas.microsoft.com/office/drawing/2014/main" id="{53850A2D-A5A3-CC25-5EE4-674662540CD3}"/>
                  </a:ext>
                </a:extLst>
              </p:cNvPr>
              <p:cNvSpPr/>
              <p:nvPr/>
            </p:nvSpPr>
            <p:spPr>
              <a:xfrm>
                <a:off x="4495800" y="54578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275 h 571500"/>
                  <a:gd name="connsiteX1" fmla="*/ 285945 w 571500"/>
                  <a:gd name="connsiteY1" fmla="*/ 572025 h 571500"/>
                  <a:gd name="connsiteX2" fmla="*/ 571695 w 571500"/>
                  <a:gd name="connsiteY2" fmla="*/ 286275 h 571500"/>
                  <a:gd name="connsiteX3" fmla="*/ 285945 w 571500"/>
                  <a:gd name="connsiteY3" fmla="*/ 525 h 571500"/>
                  <a:gd name="connsiteX4" fmla="*/ 195 w 571500"/>
                  <a:gd name="connsiteY4" fmla="*/ 28627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275"/>
                    </a:moveTo>
                    <a:cubicBezTo>
                      <a:pt x="195" y="444090"/>
                      <a:pt x="128130" y="572025"/>
                      <a:pt x="285945" y="572025"/>
                    </a:cubicBezTo>
                    <a:cubicBezTo>
                      <a:pt x="443760" y="572025"/>
                      <a:pt x="571695" y="444090"/>
                      <a:pt x="571695" y="286275"/>
                    </a:cubicBezTo>
                    <a:cubicBezTo>
                      <a:pt x="571695" y="128460"/>
                      <a:pt x="443760" y="525"/>
                      <a:pt x="285945" y="525"/>
                    </a:cubicBezTo>
                    <a:cubicBezTo>
                      <a:pt x="128130" y="525"/>
                      <a:pt x="195" y="128460"/>
                      <a:pt x="195" y="286275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52EFD5B9-54D9-485F-9B37-6F3176C2907E}"/>
                  </a:ext>
                </a:extLst>
              </p:cNvPr>
              <p:cNvSpPr/>
              <p:nvPr/>
            </p:nvSpPr>
            <p:spPr>
              <a:xfrm>
                <a:off x="4611427" y="5571096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F8EB894-DBA6-1F9F-2FC5-7DF4BBDEF5DD}"/>
              </a:ext>
            </a:extLst>
          </p:cNvPr>
          <p:cNvGrpSpPr/>
          <p:nvPr/>
        </p:nvGrpSpPr>
        <p:grpSpPr>
          <a:xfrm>
            <a:off x="5680290" y="2269069"/>
            <a:ext cx="6036008" cy="3752001"/>
            <a:chOff x="5680290" y="2269069"/>
            <a:chExt cx="6036008" cy="3752001"/>
          </a:xfrm>
        </p:grpSpPr>
        <p:sp>
          <p:nvSpPr>
            <p:cNvPr id="3" name="도형 4">
              <a:extLst>
                <a:ext uri="{FF2B5EF4-FFF2-40B4-BE49-F238E27FC236}">
                  <a16:creationId xmlns:a16="http://schemas.microsoft.com/office/drawing/2014/main" id="{DCDB59E9-81E8-FD56-FB14-38D183C0F3A4}"/>
                </a:ext>
              </a:extLst>
            </p:cNvPr>
            <p:cNvSpPr>
              <a:spLocks/>
            </p:cNvSpPr>
            <p:nvPr/>
          </p:nvSpPr>
          <p:spPr>
            <a:xfrm>
              <a:off x="5680290" y="2269069"/>
              <a:ext cx="6036008" cy="3752001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108" name="텍스트 상자 29">
              <a:extLst>
                <a:ext uri="{FF2B5EF4-FFF2-40B4-BE49-F238E27FC236}">
                  <a16:creationId xmlns:a16="http://schemas.microsoft.com/office/drawing/2014/main" id="{5519FABE-1B3E-CF52-4F42-F0E095BA29B4}"/>
                </a:ext>
              </a:extLst>
            </p:cNvPr>
            <p:cNvSpPr txBox="1">
              <a:spLocks/>
            </p:cNvSpPr>
            <p:nvPr/>
          </p:nvSpPr>
          <p:spPr>
            <a:xfrm>
              <a:off x="5899918" y="2650880"/>
              <a:ext cx="5816380" cy="216982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I</a:t>
              </a:r>
              <a:r>
                <a:rPr lang="ko-KR" altLang="ko-KR" sz="2000" b="1" spc="-130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O</a:t>
              </a:r>
              <a:r>
                <a:rPr lang="en-US" altLang="ko-KR" sz="2000" b="1" spc="-130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bject</a:t>
              </a:r>
              <a:r>
                <a:rPr lang="en-US" altLang="ko-KR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 : </a:t>
              </a:r>
              <a:r>
                <a:rPr lang="en-US" altLang="ko-KR" sz="2000" b="1" spc="-130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모든</a:t>
              </a:r>
              <a:r>
                <a:rPr lang="en-US" altLang="ko-KR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 </a:t>
              </a:r>
              <a:r>
                <a:rPr lang="ko-KR" altLang="en-US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상호작용 가능한</a:t>
              </a:r>
              <a:r>
                <a:rPr lang="en-US" altLang="ko-KR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 </a:t>
              </a:r>
              <a:r>
                <a:rPr lang="ko-KR" altLang="en-US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객체의 인터페이스</a:t>
              </a:r>
              <a:endParaRPr lang="en-US" altLang="ko-KR" sz="20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endParaRPr lang="ko-KR" altLang="en-US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800100" lvl="1" indent="-342900">
                <a:buFont typeface="Wingdings" panose="05000000000000000000" pitchFamily="2" charset="2"/>
                <a:buChar char="§"/>
                <a:defRPr/>
              </a:pPr>
              <a:endParaRPr lang="en-US" altLang="ko-KR" sz="5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800100" lvl="1" indent="-342900">
                <a:buFont typeface="Wingdings" panose="05000000000000000000" pitchFamily="2" charset="2"/>
                <a:buChar char="§"/>
                <a:defRPr/>
              </a:pPr>
              <a:r>
                <a:rPr lang="en-US" altLang="ko-KR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Square : </a:t>
              </a:r>
              <a:r>
                <a:rPr lang="ko-KR" altLang="en-US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개구리 </a:t>
              </a:r>
              <a:r>
                <a:rPr lang="en-US" altLang="ko-KR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/ </a:t>
              </a:r>
              <a:r>
                <a:rPr lang="ko-KR" altLang="en-US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차 등 사각형 형태의 객체</a:t>
              </a:r>
              <a:endParaRPr lang="en-US" altLang="ko-KR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800100" lvl="1" indent="-342900">
                <a:buFont typeface="Wingdings" panose="05000000000000000000" pitchFamily="2" charset="2"/>
                <a:buChar char="§"/>
                <a:defRPr/>
              </a:pPr>
              <a:endParaRPr lang="ko-KR" altLang="en-US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800100" lvl="1" indent="-342900">
                <a:buFont typeface="Wingdings" panose="05000000000000000000" pitchFamily="2" charset="2"/>
                <a:buChar char="§"/>
                <a:defRPr/>
              </a:pPr>
              <a:r>
                <a:rPr lang="en-US" altLang="ko-KR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Frog : </a:t>
              </a:r>
              <a:r>
                <a:rPr lang="ko-KR" altLang="en-US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플레이어가 조작할 캐릭터</a:t>
              </a:r>
              <a:endParaRPr lang="en-US" altLang="ko-KR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800100" lvl="1" indent="-342900">
                <a:buFont typeface="Wingdings" panose="05000000000000000000" pitchFamily="2" charset="2"/>
                <a:buChar char="§"/>
                <a:defRPr/>
              </a:pPr>
              <a:endParaRPr lang="ko-KR" altLang="en-US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800100" lvl="1" indent="-342900">
                <a:buFont typeface="Wingdings" panose="05000000000000000000" pitchFamily="2" charset="2"/>
                <a:buChar char="§"/>
                <a:defRPr/>
              </a:pPr>
              <a:r>
                <a:rPr lang="en-US" altLang="ko-KR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Obstacle/Dynamic/Car : </a:t>
              </a:r>
              <a:r>
                <a:rPr lang="ko-KR" altLang="en-US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장애물</a:t>
              </a:r>
              <a:endParaRPr lang="ko-KR" altLang="en-US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083ACD7-44B2-0C1D-8B52-F0AAB0074800}"/>
              </a:ext>
            </a:extLst>
          </p:cNvPr>
          <p:cNvSpPr/>
          <p:nvPr/>
        </p:nvSpPr>
        <p:spPr>
          <a:xfrm>
            <a:off x="983226" y="1360627"/>
            <a:ext cx="4194600" cy="5237683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628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DD6EF-58BD-9C66-6FB8-ECAC87D9F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9E746097-6CAF-077B-3780-A210B6CEE987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6709943" cy="46166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클래스 </a:t>
            </a:r>
            <a:r>
              <a:rPr lang="ko-KR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구성 모식도 초안</a:t>
            </a:r>
            <a:r>
              <a:rPr lang="en-US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 – Game </a:t>
            </a:r>
            <a:r>
              <a:rPr lang="ko-KR" altLang="en-US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관련 클래스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A08A46B-F3CA-86AA-F5DE-1F547C6B5E2B}"/>
              </a:ext>
            </a:extLst>
          </p:cNvPr>
          <p:cNvGrpSpPr/>
          <p:nvPr/>
        </p:nvGrpSpPr>
        <p:grpSpPr>
          <a:xfrm>
            <a:off x="1013739" y="1398583"/>
            <a:ext cx="8183533" cy="5027495"/>
            <a:chOff x="1013739" y="1398583"/>
            <a:chExt cx="8183533" cy="5027495"/>
          </a:xfrm>
        </p:grpSpPr>
        <p:cxnSp>
          <p:nvCxnSpPr>
            <p:cNvPr id="60" name="도형 28">
              <a:extLst>
                <a:ext uri="{FF2B5EF4-FFF2-40B4-BE49-F238E27FC236}">
                  <a16:creationId xmlns:a16="http://schemas.microsoft.com/office/drawing/2014/main" id="{FA29C4EC-C599-4280-D6FF-199F94B34641}"/>
                </a:ext>
              </a:extLst>
            </p:cNvPr>
            <p:cNvCxnSpPr>
              <a:cxnSpLocks/>
              <a:stCxn id="97" idx="1"/>
              <a:endCxn id="4" idx="3"/>
            </p:cNvCxnSpPr>
            <p:nvPr/>
          </p:nvCxnSpPr>
          <p:spPr>
            <a:xfrm flipH="1">
              <a:off x="6907164" y="1752066"/>
              <a:ext cx="432930" cy="4915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F400682E-EBD7-F509-5899-F48D5765810D}"/>
                </a:ext>
              </a:extLst>
            </p:cNvPr>
            <p:cNvSpPr/>
            <p:nvPr/>
          </p:nvSpPr>
          <p:spPr>
            <a:xfrm>
              <a:off x="5448506" y="1611753"/>
              <a:ext cx="328612" cy="328612"/>
            </a:xfrm>
            <a:custGeom>
              <a:avLst/>
              <a:gdLst>
                <a:gd name="connsiteX0" fmla="*/ 328784 w 328612"/>
                <a:gd name="connsiteY0" fmla="*/ 186017 h 328612"/>
                <a:gd name="connsiteX1" fmla="*/ 271634 w 328612"/>
                <a:gd name="connsiteY1" fmla="*/ 128867 h 328612"/>
                <a:gd name="connsiteX2" fmla="*/ 57321 w 328612"/>
                <a:gd name="connsiteY2" fmla="*/ 128867 h 328612"/>
                <a:gd name="connsiteX3" fmla="*/ 171 w 328612"/>
                <a:gd name="connsiteY3" fmla="*/ 186017 h 328612"/>
                <a:gd name="connsiteX4" fmla="*/ 171 w 328612"/>
                <a:gd name="connsiteY4" fmla="*/ 300317 h 328612"/>
                <a:gd name="connsiteX5" fmla="*/ 28746 w 328612"/>
                <a:gd name="connsiteY5" fmla="*/ 328892 h 328612"/>
                <a:gd name="connsiteX6" fmla="*/ 95897 w 328612"/>
                <a:gd name="connsiteY6" fmla="*/ 263741 h 328612"/>
                <a:gd name="connsiteX7" fmla="*/ 107327 w 328612"/>
                <a:gd name="connsiteY7" fmla="*/ 257454 h 328612"/>
                <a:gd name="connsiteX8" fmla="*/ 221627 w 328612"/>
                <a:gd name="connsiteY8" fmla="*/ 257454 h 328612"/>
                <a:gd name="connsiteX9" fmla="*/ 233486 w 328612"/>
                <a:gd name="connsiteY9" fmla="*/ 263741 h 328612"/>
                <a:gd name="connsiteX10" fmla="*/ 300209 w 328612"/>
                <a:gd name="connsiteY10" fmla="*/ 328892 h 328612"/>
                <a:gd name="connsiteX11" fmla="*/ 328784 w 328612"/>
                <a:gd name="connsiteY11" fmla="*/ 300317 h 328612"/>
                <a:gd name="connsiteX12" fmla="*/ 71609 w 328612"/>
                <a:gd name="connsiteY12" fmla="*/ 171729 h 328612"/>
                <a:gd name="connsiteX13" fmla="*/ 71609 w 328612"/>
                <a:gd name="connsiteY13" fmla="*/ 228879 h 328612"/>
                <a:gd name="connsiteX14" fmla="*/ 100184 w 328612"/>
                <a:gd name="connsiteY14" fmla="*/ 200304 h 328612"/>
                <a:gd name="connsiteX15" fmla="*/ 43034 w 328612"/>
                <a:gd name="connsiteY15" fmla="*/ 200304 h 328612"/>
                <a:gd name="connsiteX16" fmla="*/ 257346 w 328612"/>
                <a:gd name="connsiteY16" fmla="*/ 168157 h 328612"/>
                <a:gd name="connsiteX17" fmla="*/ 260918 w 328612"/>
                <a:gd name="connsiteY17" fmla="*/ 171729 h 328612"/>
                <a:gd name="connsiteX18" fmla="*/ 253774 w 328612"/>
                <a:gd name="connsiteY18" fmla="*/ 171729 h 328612"/>
                <a:gd name="connsiteX19" fmla="*/ 257346 w 328612"/>
                <a:gd name="connsiteY19" fmla="*/ 168157 h 328612"/>
                <a:gd name="connsiteX20" fmla="*/ 257346 w 328612"/>
                <a:gd name="connsiteY20" fmla="*/ 175301 h 328612"/>
                <a:gd name="connsiteX21" fmla="*/ 253774 w 328612"/>
                <a:gd name="connsiteY21" fmla="*/ 171729 h 328612"/>
                <a:gd name="connsiteX22" fmla="*/ 260918 w 328612"/>
                <a:gd name="connsiteY22" fmla="*/ 171729 h 328612"/>
                <a:gd name="connsiteX23" fmla="*/ 257346 w 328612"/>
                <a:gd name="connsiteY23" fmla="*/ 175301 h 328612"/>
                <a:gd name="connsiteX24" fmla="*/ 228771 w 328612"/>
                <a:gd name="connsiteY24" fmla="*/ 196732 h 328612"/>
                <a:gd name="connsiteX25" fmla="*/ 232343 w 328612"/>
                <a:gd name="connsiteY25" fmla="*/ 200304 h 328612"/>
                <a:gd name="connsiteX26" fmla="*/ 225199 w 328612"/>
                <a:gd name="connsiteY26" fmla="*/ 200304 h 328612"/>
                <a:gd name="connsiteX27" fmla="*/ 228771 w 328612"/>
                <a:gd name="connsiteY27" fmla="*/ 196732 h 328612"/>
                <a:gd name="connsiteX28" fmla="*/ 228771 w 328612"/>
                <a:gd name="connsiteY28" fmla="*/ 203876 h 328612"/>
                <a:gd name="connsiteX29" fmla="*/ 225199 w 328612"/>
                <a:gd name="connsiteY29" fmla="*/ 200304 h 328612"/>
                <a:gd name="connsiteX30" fmla="*/ 232343 w 328612"/>
                <a:gd name="connsiteY30" fmla="*/ 200304 h 328612"/>
                <a:gd name="connsiteX31" fmla="*/ 228771 w 328612"/>
                <a:gd name="connsiteY31" fmla="*/ 203876 h 328612"/>
                <a:gd name="connsiteX32" fmla="*/ 257346 w 328612"/>
                <a:gd name="connsiteY32" fmla="*/ 225307 h 328612"/>
                <a:gd name="connsiteX33" fmla="*/ 260918 w 328612"/>
                <a:gd name="connsiteY33" fmla="*/ 228879 h 328612"/>
                <a:gd name="connsiteX34" fmla="*/ 253774 w 328612"/>
                <a:gd name="connsiteY34" fmla="*/ 228879 h 328612"/>
                <a:gd name="connsiteX35" fmla="*/ 257346 w 328612"/>
                <a:gd name="connsiteY35" fmla="*/ 225307 h 328612"/>
                <a:gd name="connsiteX36" fmla="*/ 257346 w 328612"/>
                <a:gd name="connsiteY36" fmla="*/ 232451 h 328612"/>
                <a:gd name="connsiteX37" fmla="*/ 253774 w 328612"/>
                <a:gd name="connsiteY37" fmla="*/ 228879 h 328612"/>
                <a:gd name="connsiteX38" fmla="*/ 260918 w 328612"/>
                <a:gd name="connsiteY38" fmla="*/ 228879 h 328612"/>
                <a:gd name="connsiteX39" fmla="*/ 257346 w 328612"/>
                <a:gd name="connsiteY39" fmla="*/ 232451 h 328612"/>
                <a:gd name="connsiteX40" fmla="*/ 285921 w 328612"/>
                <a:gd name="connsiteY40" fmla="*/ 196732 h 328612"/>
                <a:gd name="connsiteX41" fmla="*/ 289493 w 328612"/>
                <a:gd name="connsiteY41" fmla="*/ 200304 h 328612"/>
                <a:gd name="connsiteX42" fmla="*/ 282349 w 328612"/>
                <a:gd name="connsiteY42" fmla="*/ 200304 h 328612"/>
                <a:gd name="connsiteX43" fmla="*/ 285921 w 328612"/>
                <a:gd name="connsiteY43" fmla="*/ 196732 h 328612"/>
                <a:gd name="connsiteX44" fmla="*/ 285921 w 328612"/>
                <a:gd name="connsiteY44" fmla="*/ 203876 h 328612"/>
                <a:gd name="connsiteX45" fmla="*/ 282349 w 328612"/>
                <a:gd name="connsiteY45" fmla="*/ 200304 h 328612"/>
                <a:gd name="connsiteX46" fmla="*/ 289493 w 328612"/>
                <a:gd name="connsiteY46" fmla="*/ 200304 h 328612"/>
                <a:gd name="connsiteX47" fmla="*/ 285921 w 328612"/>
                <a:gd name="connsiteY47" fmla="*/ 203876 h 328612"/>
                <a:gd name="connsiteX48" fmla="*/ 135902 w 328612"/>
                <a:gd name="connsiteY48" fmla="*/ 28854 h 328612"/>
                <a:gd name="connsiteX49" fmla="*/ 164477 w 328612"/>
                <a:gd name="connsiteY49" fmla="*/ 57429 h 328612"/>
                <a:gd name="connsiteX50" fmla="*/ 193052 w 328612"/>
                <a:gd name="connsiteY50" fmla="*/ 28854 h 328612"/>
                <a:gd name="connsiteX51" fmla="*/ 164477 w 328612"/>
                <a:gd name="connsiteY51" fmla="*/ 279 h 328612"/>
                <a:gd name="connsiteX52" fmla="*/ 135902 w 328612"/>
                <a:gd name="connsiteY52" fmla="*/ 28854 h 328612"/>
                <a:gd name="connsiteX53" fmla="*/ 235915 w 328612"/>
                <a:gd name="connsiteY53" fmla="*/ 28854 h 328612"/>
                <a:gd name="connsiteX54" fmla="*/ 264490 w 328612"/>
                <a:gd name="connsiteY54" fmla="*/ 57429 h 328612"/>
                <a:gd name="connsiteX55" fmla="*/ 293065 w 328612"/>
                <a:gd name="connsiteY55" fmla="*/ 28854 h 328612"/>
                <a:gd name="connsiteX56" fmla="*/ 264490 w 328612"/>
                <a:gd name="connsiteY56" fmla="*/ 279 h 328612"/>
                <a:gd name="connsiteX57" fmla="*/ 235915 w 328612"/>
                <a:gd name="connsiteY57" fmla="*/ 28854 h 328612"/>
                <a:gd name="connsiteX58" fmla="*/ 35890 w 328612"/>
                <a:gd name="connsiteY58" fmla="*/ 28854 h 328612"/>
                <a:gd name="connsiteX59" fmla="*/ 64465 w 328612"/>
                <a:gd name="connsiteY59" fmla="*/ 57429 h 328612"/>
                <a:gd name="connsiteX60" fmla="*/ 93040 w 328612"/>
                <a:gd name="connsiteY60" fmla="*/ 28854 h 328612"/>
                <a:gd name="connsiteX61" fmla="*/ 64465 w 328612"/>
                <a:gd name="connsiteY61" fmla="*/ 279 h 328612"/>
                <a:gd name="connsiteX62" fmla="*/ 35890 w 328612"/>
                <a:gd name="connsiteY62" fmla="*/ 28854 h 328612"/>
                <a:gd name="connsiteX63" fmla="*/ 314496 w 328612"/>
                <a:gd name="connsiteY63" fmla="*/ 100292 h 328612"/>
                <a:gd name="connsiteX64" fmla="*/ 264490 w 328612"/>
                <a:gd name="connsiteY64" fmla="*/ 71682 h 328612"/>
                <a:gd name="connsiteX65" fmla="*/ 214484 w 328612"/>
                <a:gd name="connsiteY65" fmla="*/ 100292 h 328612"/>
                <a:gd name="connsiteX66" fmla="*/ 164477 w 328612"/>
                <a:gd name="connsiteY66" fmla="*/ 71682 h 328612"/>
                <a:gd name="connsiteX67" fmla="*/ 114471 w 328612"/>
                <a:gd name="connsiteY67" fmla="*/ 100292 h 328612"/>
                <a:gd name="connsiteX68" fmla="*/ 64465 w 328612"/>
                <a:gd name="connsiteY68" fmla="*/ 71682 h 328612"/>
                <a:gd name="connsiteX69" fmla="*/ 14459 w 328612"/>
                <a:gd name="connsiteY69" fmla="*/ 10029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28612" h="328612">
                  <a:moveTo>
                    <a:pt x="328784" y="186017"/>
                  </a:moveTo>
                  <a:cubicBezTo>
                    <a:pt x="328784" y="154454"/>
                    <a:pt x="303197" y="128867"/>
                    <a:pt x="271634" y="128867"/>
                  </a:cubicBezTo>
                  <a:lnTo>
                    <a:pt x="57321" y="128867"/>
                  </a:lnTo>
                  <a:cubicBezTo>
                    <a:pt x="25758" y="128867"/>
                    <a:pt x="171" y="154454"/>
                    <a:pt x="171" y="186017"/>
                  </a:cubicBezTo>
                  <a:lnTo>
                    <a:pt x="171" y="300317"/>
                  </a:lnTo>
                  <a:cubicBezTo>
                    <a:pt x="171" y="316098"/>
                    <a:pt x="12964" y="328892"/>
                    <a:pt x="28746" y="328892"/>
                  </a:cubicBezTo>
                  <a:cubicBezTo>
                    <a:pt x="49606" y="328892"/>
                    <a:pt x="69465" y="303174"/>
                    <a:pt x="95897" y="263741"/>
                  </a:cubicBezTo>
                  <a:cubicBezTo>
                    <a:pt x="98473" y="259927"/>
                    <a:pt x="102728" y="257586"/>
                    <a:pt x="107327" y="257454"/>
                  </a:cubicBezTo>
                  <a:lnTo>
                    <a:pt x="221627" y="257454"/>
                  </a:lnTo>
                  <a:cubicBezTo>
                    <a:pt x="226379" y="257446"/>
                    <a:pt x="230825" y="259803"/>
                    <a:pt x="233486" y="263741"/>
                  </a:cubicBezTo>
                  <a:cubicBezTo>
                    <a:pt x="259489" y="303174"/>
                    <a:pt x="278777" y="328892"/>
                    <a:pt x="300209" y="328892"/>
                  </a:cubicBezTo>
                  <a:cubicBezTo>
                    <a:pt x="315990" y="328892"/>
                    <a:pt x="328784" y="316098"/>
                    <a:pt x="328784" y="300317"/>
                  </a:cubicBezTo>
                  <a:close/>
                  <a:moveTo>
                    <a:pt x="71609" y="171729"/>
                  </a:moveTo>
                  <a:lnTo>
                    <a:pt x="71609" y="228879"/>
                  </a:lnTo>
                  <a:moveTo>
                    <a:pt x="100184" y="200304"/>
                  </a:moveTo>
                  <a:lnTo>
                    <a:pt x="43034" y="200304"/>
                  </a:lnTo>
                  <a:moveTo>
                    <a:pt x="257346" y="168157"/>
                  </a:moveTo>
                  <a:cubicBezTo>
                    <a:pt x="259319" y="168157"/>
                    <a:pt x="260918" y="169756"/>
                    <a:pt x="260918" y="171729"/>
                  </a:cubicBezTo>
                  <a:moveTo>
                    <a:pt x="253774" y="171729"/>
                  </a:moveTo>
                  <a:cubicBezTo>
                    <a:pt x="253774" y="169756"/>
                    <a:pt x="255373" y="168157"/>
                    <a:pt x="257346" y="168157"/>
                  </a:cubicBezTo>
                  <a:moveTo>
                    <a:pt x="257346" y="175301"/>
                  </a:moveTo>
                  <a:cubicBezTo>
                    <a:pt x="255373" y="175301"/>
                    <a:pt x="253774" y="173702"/>
                    <a:pt x="253774" y="171729"/>
                  </a:cubicBezTo>
                  <a:moveTo>
                    <a:pt x="260918" y="171729"/>
                  </a:moveTo>
                  <a:cubicBezTo>
                    <a:pt x="260918" y="173702"/>
                    <a:pt x="259319" y="175301"/>
                    <a:pt x="257346" y="175301"/>
                  </a:cubicBezTo>
                  <a:moveTo>
                    <a:pt x="228771" y="196732"/>
                  </a:moveTo>
                  <a:cubicBezTo>
                    <a:pt x="230744" y="196732"/>
                    <a:pt x="232343" y="198331"/>
                    <a:pt x="232343" y="200304"/>
                  </a:cubicBezTo>
                  <a:moveTo>
                    <a:pt x="225199" y="200304"/>
                  </a:moveTo>
                  <a:cubicBezTo>
                    <a:pt x="225199" y="198331"/>
                    <a:pt x="226798" y="196732"/>
                    <a:pt x="228771" y="196732"/>
                  </a:cubicBezTo>
                  <a:moveTo>
                    <a:pt x="228771" y="203876"/>
                  </a:moveTo>
                  <a:cubicBezTo>
                    <a:pt x="226798" y="203876"/>
                    <a:pt x="225199" y="202277"/>
                    <a:pt x="225199" y="200304"/>
                  </a:cubicBezTo>
                  <a:moveTo>
                    <a:pt x="232343" y="200304"/>
                  </a:moveTo>
                  <a:cubicBezTo>
                    <a:pt x="232343" y="202277"/>
                    <a:pt x="230744" y="203876"/>
                    <a:pt x="228771" y="203876"/>
                  </a:cubicBezTo>
                  <a:moveTo>
                    <a:pt x="257346" y="225307"/>
                  </a:moveTo>
                  <a:cubicBezTo>
                    <a:pt x="259319" y="225307"/>
                    <a:pt x="260918" y="226906"/>
                    <a:pt x="260918" y="228879"/>
                  </a:cubicBezTo>
                  <a:moveTo>
                    <a:pt x="253774" y="228879"/>
                  </a:moveTo>
                  <a:cubicBezTo>
                    <a:pt x="253774" y="226906"/>
                    <a:pt x="255373" y="225307"/>
                    <a:pt x="257346" y="225307"/>
                  </a:cubicBezTo>
                  <a:moveTo>
                    <a:pt x="257346" y="232451"/>
                  </a:moveTo>
                  <a:cubicBezTo>
                    <a:pt x="255373" y="232451"/>
                    <a:pt x="253774" y="230852"/>
                    <a:pt x="253774" y="228879"/>
                  </a:cubicBezTo>
                  <a:moveTo>
                    <a:pt x="260918" y="228879"/>
                  </a:moveTo>
                  <a:cubicBezTo>
                    <a:pt x="260918" y="230852"/>
                    <a:pt x="259319" y="232451"/>
                    <a:pt x="257346" y="232451"/>
                  </a:cubicBezTo>
                  <a:moveTo>
                    <a:pt x="285921" y="196732"/>
                  </a:moveTo>
                  <a:cubicBezTo>
                    <a:pt x="287894" y="196732"/>
                    <a:pt x="289493" y="198331"/>
                    <a:pt x="289493" y="200304"/>
                  </a:cubicBezTo>
                  <a:moveTo>
                    <a:pt x="282349" y="200304"/>
                  </a:moveTo>
                  <a:cubicBezTo>
                    <a:pt x="282349" y="198331"/>
                    <a:pt x="283948" y="196732"/>
                    <a:pt x="285921" y="196732"/>
                  </a:cubicBezTo>
                  <a:moveTo>
                    <a:pt x="285921" y="203876"/>
                  </a:moveTo>
                  <a:cubicBezTo>
                    <a:pt x="283948" y="203876"/>
                    <a:pt x="282349" y="202277"/>
                    <a:pt x="282349" y="200304"/>
                  </a:cubicBezTo>
                  <a:moveTo>
                    <a:pt x="289493" y="200304"/>
                  </a:moveTo>
                  <a:cubicBezTo>
                    <a:pt x="289493" y="202277"/>
                    <a:pt x="287894" y="203876"/>
                    <a:pt x="285921" y="203876"/>
                  </a:cubicBezTo>
                  <a:moveTo>
                    <a:pt x="135902" y="28854"/>
                  </a:moveTo>
                  <a:cubicBezTo>
                    <a:pt x="135902" y="44636"/>
                    <a:pt x="148695" y="57429"/>
                    <a:pt x="164477" y="57429"/>
                  </a:cubicBezTo>
                  <a:cubicBezTo>
                    <a:pt x="180259" y="57429"/>
                    <a:pt x="193052" y="44636"/>
                    <a:pt x="193052" y="28854"/>
                  </a:cubicBezTo>
                  <a:cubicBezTo>
                    <a:pt x="193052" y="13072"/>
                    <a:pt x="180259" y="279"/>
                    <a:pt x="164477" y="279"/>
                  </a:cubicBezTo>
                  <a:cubicBezTo>
                    <a:pt x="148695" y="279"/>
                    <a:pt x="135902" y="13072"/>
                    <a:pt x="135902" y="28854"/>
                  </a:cubicBezTo>
                  <a:moveTo>
                    <a:pt x="235915" y="28854"/>
                  </a:moveTo>
                  <a:cubicBezTo>
                    <a:pt x="235915" y="44636"/>
                    <a:pt x="248708" y="57429"/>
                    <a:pt x="264490" y="57429"/>
                  </a:cubicBezTo>
                  <a:cubicBezTo>
                    <a:pt x="280272" y="57429"/>
                    <a:pt x="293065" y="44636"/>
                    <a:pt x="293065" y="28854"/>
                  </a:cubicBezTo>
                  <a:cubicBezTo>
                    <a:pt x="293065" y="13072"/>
                    <a:pt x="280272" y="279"/>
                    <a:pt x="264490" y="279"/>
                  </a:cubicBezTo>
                  <a:cubicBezTo>
                    <a:pt x="248708" y="279"/>
                    <a:pt x="235915" y="13072"/>
                    <a:pt x="235915" y="28854"/>
                  </a:cubicBezTo>
                  <a:moveTo>
                    <a:pt x="35890" y="28854"/>
                  </a:moveTo>
                  <a:cubicBezTo>
                    <a:pt x="35890" y="44636"/>
                    <a:pt x="48683" y="57429"/>
                    <a:pt x="64465" y="57429"/>
                  </a:cubicBezTo>
                  <a:cubicBezTo>
                    <a:pt x="80247" y="57429"/>
                    <a:pt x="93040" y="44636"/>
                    <a:pt x="93040" y="28854"/>
                  </a:cubicBezTo>
                  <a:cubicBezTo>
                    <a:pt x="93040" y="13072"/>
                    <a:pt x="80247" y="279"/>
                    <a:pt x="64465" y="279"/>
                  </a:cubicBezTo>
                  <a:cubicBezTo>
                    <a:pt x="48683" y="279"/>
                    <a:pt x="35890" y="13072"/>
                    <a:pt x="35890" y="28854"/>
                  </a:cubicBezTo>
                  <a:moveTo>
                    <a:pt x="314496" y="100292"/>
                  </a:moveTo>
                  <a:cubicBezTo>
                    <a:pt x="304076" y="82566"/>
                    <a:pt x="285051" y="71682"/>
                    <a:pt x="264490" y="71682"/>
                  </a:cubicBezTo>
                  <a:cubicBezTo>
                    <a:pt x="243928" y="71682"/>
                    <a:pt x="224904" y="82566"/>
                    <a:pt x="214484" y="100292"/>
                  </a:cubicBezTo>
                  <a:cubicBezTo>
                    <a:pt x="204063" y="82566"/>
                    <a:pt x="185039" y="71682"/>
                    <a:pt x="164477" y="71682"/>
                  </a:cubicBezTo>
                  <a:cubicBezTo>
                    <a:pt x="143916" y="71682"/>
                    <a:pt x="124891" y="82566"/>
                    <a:pt x="114471" y="100292"/>
                  </a:cubicBezTo>
                  <a:cubicBezTo>
                    <a:pt x="104051" y="82566"/>
                    <a:pt x="85026" y="71682"/>
                    <a:pt x="64465" y="71682"/>
                  </a:cubicBezTo>
                  <a:cubicBezTo>
                    <a:pt x="43903" y="71682"/>
                    <a:pt x="24879" y="82566"/>
                    <a:pt x="14459" y="10029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7B4FD10E-B00B-3735-400F-AA2F978634FB}"/>
                </a:ext>
              </a:extLst>
            </p:cNvPr>
            <p:cNvGrpSpPr/>
            <p:nvPr/>
          </p:nvGrpSpPr>
          <p:grpSpPr>
            <a:xfrm>
              <a:off x="7340094" y="1423361"/>
              <a:ext cx="1857178" cy="657409"/>
              <a:chOff x="2852325" y="3829611"/>
              <a:chExt cx="1857178" cy="657409"/>
            </a:xfrm>
          </p:grpSpPr>
          <p:sp>
            <p:nvSpPr>
              <p:cNvPr id="97" name="도형 4">
                <a:extLst>
                  <a:ext uri="{FF2B5EF4-FFF2-40B4-BE49-F238E27FC236}">
                    <a16:creationId xmlns:a16="http://schemas.microsoft.com/office/drawing/2014/main" id="{3EBE1969-9945-B4FC-8628-AD52CDB495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52325" y="3829611"/>
                <a:ext cx="1857178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A1591AA6-71FF-B01F-B32E-158E7F2D29BE}"/>
                  </a:ext>
                </a:extLst>
              </p:cNvPr>
              <p:cNvSpPr/>
              <p:nvPr/>
            </p:nvSpPr>
            <p:spPr>
              <a:xfrm>
                <a:off x="4095750" y="3886200"/>
                <a:ext cx="571500" cy="571500"/>
              </a:xfrm>
              <a:custGeom>
                <a:avLst/>
                <a:gdLst>
                  <a:gd name="connsiteX0" fmla="*/ 159 w 571500"/>
                  <a:gd name="connsiteY0" fmla="*/ 286017 h 571500"/>
                  <a:gd name="connsiteX1" fmla="*/ 285909 w 571500"/>
                  <a:gd name="connsiteY1" fmla="*/ 571767 h 571500"/>
                  <a:gd name="connsiteX2" fmla="*/ 571659 w 571500"/>
                  <a:gd name="connsiteY2" fmla="*/ 286017 h 571500"/>
                  <a:gd name="connsiteX3" fmla="*/ 285909 w 571500"/>
                  <a:gd name="connsiteY3" fmla="*/ 267 h 571500"/>
                  <a:gd name="connsiteX4" fmla="*/ 159 w 571500"/>
                  <a:gd name="connsiteY4" fmla="*/ 28601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6017"/>
                    </a:moveTo>
                    <a:cubicBezTo>
                      <a:pt x="159" y="443832"/>
                      <a:pt x="128094" y="571767"/>
                      <a:pt x="285909" y="571767"/>
                    </a:cubicBezTo>
                    <a:cubicBezTo>
                      <a:pt x="443724" y="571767"/>
                      <a:pt x="571659" y="443832"/>
                      <a:pt x="571659" y="286017"/>
                    </a:cubicBezTo>
                    <a:cubicBezTo>
                      <a:pt x="571659" y="128202"/>
                      <a:pt x="443724" y="267"/>
                      <a:pt x="285909" y="267"/>
                    </a:cubicBezTo>
                    <a:cubicBezTo>
                      <a:pt x="128094" y="267"/>
                      <a:pt x="159" y="128202"/>
                      <a:pt x="159" y="286017"/>
                    </a:cubicBezTo>
                  </a:path>
                </a:pathLst>
              </a:custGeom>
              <a:solidFill>
                <a:srgbClr val="92BD39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8CF9E54E-0612-22E0-E47D-473A2DC54047}"/>
                  </a:ext>
                </a:extLst>
              </p:cNvPr>
              <p:cNvSpPr txBox="1"/>
              <p:nvPr/>
            </p:nvSpPr>
            <p:spPr>
              <a:xfrm>
                <a:off x="2852325" y="4007130"/>
                <a:ext cx="122245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ko-KR" sz="1500" b="1" dirty="0" err="1">
                    <a:ln/>
                    <a:solidFill>
                      <a:srgbClr val="424736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ScoreBoard</a:t>
                </a:r>
                <a:endParaRPr lang="ko-KR" altLang="en-US" sz="1500" b="1" spc="0" baseline="0" dirty="0">
                  <a:ln/>
                  <a:solidFill>
                    <a:srgbClr val="424736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2D910EAA-2D48-89F8-33EE-064593F648B4}"/>
                  </a:ext>
                </a:extLst>
              </p:cNvPr>
              <p:cNvSpPr/>
              <p:nvPr/>
            </p:nvSpPr>
            <p:spPr>
              <a:xfrm>
                <a:off x="4095750" y="3886200"/>
                <a:ext cx="571500" cy="571500"/>
              </a:xfrm>
              <a:custGeom>
                <a:avLst/>
                <a:gdLst>
                  <a:gd name="connsiteX0" fmla="*/ 159 w 571500"/>
                  <a:gd name="connsiteY0" fmla="*/ 286017 h 571500"/>
                  <a:gd name="connsiteX1" fmla="*/ 285909 w 571500"/>
                  <a:gd name="connsiteY1" fmla="*/ 571767 h 571500"/>
                  <a:gd name="connsiteX2" fmla="*/ 571659 w 571500"/>
                  <a:gd name="connsiteY2" fmla="*/ 286017 h 571500"/>
                  <a:gd name="connsiteX3" fmla="*/ 285909 w 571500"/>
                  <a:gd name="connsiteY3" fmla="*/ 267 h 571500"/>
                  <a:gd name="connsiteX4" fmla="*/ 159 w 571500"/>
                  <a:gd name="connsiteY4" fmla="*/ 28601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6017"/>
                    </a:moveTo>
                    <a:cubicBezTo>
                      <a:pt x="159" y="443832"/>
                      <a:pt x="128094" y="571767"/>
                      <a:pt x="285909" y="571767"/>
                    </a:cubicBezTo>
                    <a:cubicBezTo>
                      <a:pt x="443724" y="571767"/>
                      <a:pt x="571659" y="443832"/>
                      <a:pt x="571659" y="286017"/>
                    </a:cubicBezTo>
                    <a:cubicBezTo>
                      <a:pt x="571659" y="128202"/>
                      <a:pt x="443724" y="267"/>
                      <a:pt x="285909" y="267"/>
                    </a:cubicBezTo>
                    <a:cubicBezTo>
                      <a:pt x="128094" y="267"/>
                      <a:pt x="159" y="128202"/>
                      <a:pt x="159" y="28601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02" name="Picture 2">
                <a:extLst>
                  <a:ext uri="{FF2B5EF4-FFF2-40B4-BE49-F238E27FC236}">
                    <a16:creationId xmlns:a16="http://schemas.microsoft.com/office/drawing/2014/main" id="{9405022A-6CDE-E1B5-B3E9-87785C31BE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97834" y="3889184"/>
                <a:ext cx="590550" cy="5905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7BCE5703-5FCB-55BC-77A3-A4199B520193}"/>
                </a:ext>
              </a:extLst>
            </p:cNvPr>
            <p:cNvGrpSpPr/>
            <p:nvPr/>
          </p:nvGrpSpPr>
          <p:grpSpPr>
            <a:xfrm>
              <a:off x="4790479" y="1428276"/>
              <a:ext cx="2116685" cy="657409"/>
              <a:chOff x="1691296" y="1965637"/>
              <a:chExt cx="2116685" cy="657409"/>
            </a:xfrm>
          </p:grpSpPr>
          <p:sp>
            <p:nvSpPr>
              <p:cNvPr id="4" name="도형 4">
                <a:extLst>
                  <a:ext uri="{FF2B5EF4-FFF2-40B4-BE49-F238E27FC236}">
                    <a16:creationId xmlns:a16="http://schemas.microsoft.com/office/drawing/2014/main" id="{911AC702-C11B-BD89-AF62-833B9EE96E7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91296" y="1965637"/>
                <a:ext cx="2116685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6" name="자유형: 도형 5">
                <a:extLst>
                  <a:ext uri="{FF2B5EF4-FFF2-40B4-BE49-F238E27FC236}">
                    <a16:creationId xmlns:a16="http://schemas.microsoft.com/office/drawing/2014/main" id="{DD792295-9772-6988-2332-E0F423C280E7}"/>
                  </a:ext>
                </a:extLst>
              </p:cNvPr>
              <p:cNvSpPr/>
              <p:nvPr/>
            </p:nvSpPr>
            <p:spPr>
              <a:xfrm>
                <a:off x="3179650" y="2013460"/>
                <a:ext cx="571500" cy="571500"/>
              </a:xfrm>
              <a:custGeom>
                <a:avLst/>
                <a:gdLst>
                  <a:gd name="connsiteX0" fmla="*/ 159 w 571500"/>
                  <a:gd name="connsiteY0" fmla="*/ 285933 h 571500"/>
                  <a:gd name="connsiteX1" fmla="*/ 285909 w 571500"/>
                  <a:gd name="connsiteY1" fmla="*/ 571683 h 571500"/>
                  <a:gd name="connsiteX2" fmla="*/ 571659 w 571500"/>
                  <a:gd name="connsiteY2" fmla="*/ 285933 h 571500"/>
                  <a:gd name="connsiteX3" fmla="*/ 285909 w 571500"/>
                  <a:gd name="connsiteY3" fmla="*/ 183 h 571500"/>
                  <a:gd name="connsiteX4" fmla="*/ 159 w 571500"/>
                  <a:gd name="connsiteY4" fmla="*/ 28593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5933"/>
                    </a:moveTo>
                    <a:cubicBezTo>
                      <a:pt x="159" y="443748"/>
                      <a:pt x="128094" y="571683"/>
                      <a:pt x="285909" y="571683"/>
                    </a:cubicBezTo>
                    <a:cubicBezTo>
                      <a:pt x="443724" y="571683"/>
                      <a:pt x="571659" y="443748"/>
                      <a:pt x="571659" y="285933"/>
                    </a:cubicBezTo>
                    <a:cubicBezTo>
                      <a:pt x="571659" y="128118"/>
                      <a:pt x="443724" y="183"/>
                      <a:pt x="285909" y="183"/>
                    </a:cubicBezTo>
                    <a:cubicBezTo>
                      <a:pt x="128094" y="183"/>
                      <a:pt x="159" y="128118"/>
                      <a:pt x="159" y="285933"/>
                    </a:cubicBezTo>
                  </a:path>
                </a:pathLst>
              </a:custGeom>
              <a:solidFill>
                <a:srgbClr val="3CC58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ACA9390-054F-1BA4-8D8B-A62A6AAA9E8C}"/>
                  </a:ext>
                </a:extLst>
              </p:cNvPr>
              <p:cNvSpPr txBox="1"/>
              <p:nvPr/>
            </p:nvSpPr>
            <p:spPr>
              <a:xfrm>
                <a:off x="1715596" y="2138690"/>
                <a:ext cx="1524776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Gam</a:t>
                </a:r>
                <a:r>
                  <a:rPr lang="en-US" altLang="ko-KR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eManager</a:t>
                </a:r>
                <a:endParaRPr lang="ko-KR" altLang="en-US" sz="1500" b="1" spc="0" baseline="0" dirty="0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42E3A84F-B226-3B13-180C-5CC55FD215D6}"/>
                  </a:ext>
                </a:extLst>
              </p:cNvPr>
              <p:cNvSpPr/>
              <p:nvPr/>
            </p:nvSpPr>
            <p:spPr>
              <a:xfrm>
                <a:off x="3179650" y="2013460"/>
                <a:ext cx="571500" cy="571500"/>
              </a:xfrm>
              <a:custGeom>
                <a:avLst/>
                <a:gdLst>
                  <a:gd name="connsiteX0" fmla="*/ 159 w 571500"/>
                  <a:gd name="connsiteY0" fmla="*/ 285933 h 571500"/>
                  <a:gd name="connsiteX1" fmla="*/ 285909 w 571500"/>
                  <a:gd name="connsiteY1" fmla="*/ 571683 h 571500"/>
                  <a:gd name="connsiteX2" fmla="*/ 571659 w 571500"/>
                  <a:gd name="connsiteY2" fmla="*/ 285933 h 571500"/>
                  <a:gd name="connsiteX3" fmla="*/ 285909 w 571500"/>
                  <a:gd name="connsiteY3" fmla="*/ 183 h 571500"/>
                  <a:gd name="connsiteX4" fmla="*/ 159 w 571500"/>
                  <a:gd name="connsiteY4" fmla="*/ 28593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5933"/>
                    </a:moveTo>
                    <a:cubicBezTo>
                      <a:pt x="159" y="443748"/>
                      <a:pt x="128094" y="571683"/>
                      <a:pt x="285909" y="571683"/>
                    </a:cubicBezTo>
                    <a:cubicBezTo>
                      <a:pt x="443724" y="571683"/>
                      <a:pt x="571659" y="443748"/>
                      <a:pt x="571659" y="285933"/>
                    </a:cubicBezTo>
                    <a:cubicBezTo>
                      <a:pt x="571659" y="128118"/>
                      <a:pt x="443724" y="183"/>
                      <a:pt x="285909" y="183"/>
                    </a:cubicBezTo>
                    <a:cubicBezTo>
                      <a:pt x="128094" y="183"/>
                      <a:pt x="159" y="128118"/>
                      <a:pt x="159" y="28593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107473F5-2505-BE9E-8F54-EFFF3A692D10}"/>
                  </a:ext>
                </a:extLst>
              </p:cNvPr>
              <p:cNvSpPr/>
              <p:nvPr/>
            </p:nvSpPr>
            <p:spPr>
              <a:xfrm>
                <a:off x="3301094" y="2111085"/>
                <a:ext cx="328612" cy="328612"/>
              </a:xfrm>
              <a:custGeom>
                <a:avLst/>
                <a:gdLst>
                  <a:gd name="connsiteX0" fmla="*/ 328784 w 328612"/>
                  <a:gd name="connsiteY0" fmla="*/ 186017 h 328612"/>
                  <a:gd name="connsiteX1" fmla="*/ 271634 w 328612"/>
                  <a:gd name="connsiteY1" fmla="*/ 128867 h 328612"/>
                  <a:gd name="connsiteX2" fmla="*/ 57321 w 328612"/>
                  <a:gd name="connsiteY2" fmla="*/ 128867 h 328612"/>
                  <a:gd name="connsiteX3" fmla="*/ 171 w 328612"/>
                  <a:gd name="connsiteY3" fmla="*/ 186017 h 328612"/>
                  <a:gd name="connsiteX4" fmla="*/ 171 w 328612"/>
                  <a:gd name="connsiteY4" fmla="*/ 300317 h 328612"/>
                  <a:gd name="connsiteX5" fmla="*/ 28746 w 328612"/>
                  <a:gd name="connsiteY5" fmla="*/ 328892 h 328612"/>
                  <a:gd name="connsiteX6" fmla="*/ 95897 w 328612"/>
                  <a:gd name="connsiteY6" fmla="*/ 263741 h 328612"/>
                  <a:gd name="connsiteX7" fmla="*/ 107327 w 328612"/>
                  <a:gd name="connsiteY7" fmla="*/ 257454 h 328612"/>
                  <a:gd name="connsiteX8" fmla="*/ 221627 w 328612"/>
                  <a:gd name="connsiteY8" fmla="*/ 257454 h 328612"/>
                  <a:gd name="connsiteX9" fmla="*/ 233486 w 328612"/>
                  <a:gd name="connsiteY9" fmla="*/ 263741 h 328612"/>
                  <a:gd name="connsiteX10" fmla="*/ 300209 w 328612"/>
                  <a:gd name="connsiteY10" fmla="*/ 328892 h 328612"/>
                  <a:gd name="connsiteX11" fmla="*/ 328784 w 328612"/>
                  <a:gd name="connsiteY11" fmla="*/ 300317 h 328612"/>
                  <a:gd name="connsiteX12" fmla="*/ 71609 w 328612"/>
                  <a:gd name="connsiteY12" fmla="*/ 171729 h 328612"/>
                  <a:gd name="connsiteX13" fmla="*/ 71609 w 328612"/>
                  <a:gd name="connsiteY13" fmla="*/ 228879 h 328612"/>
                  <a:gd name="connsiteX14" fmla="*/ 100184 w 328612"/>
                  <a:gd name="connsiteY14" fmla="*/ 200304 h 328612"/>
                  <a:gd name="connsiteX15" fmla="*/ 43034 w 328612"/>
                  <a:gd name="connsiteY15" fmla="*/ 200304 h 328612"/>
                  <a:gd name="connsiteX16" fmla="*/ 257346 w 328612"/>
                  <a:gd name="connsiteY16" fmla="*/ 168157 h 328612"/>
                  <a:gd name="connsiteX17" fmla="*/ 260918 w 328612"/>
                  <a:gd name="connsiteY17" fmla="*/ 171729 h 328612"/>
                  <a:gd name="connsiteX18" fmla="*/ 253774 w 328612"/>
                  <a:gd name="connsiteY18" fmla="*/ 171729 h 328612"/>
                  <a:gd name="connsiteX19" fmla="*/ 257346 w 328612"/>
                  <a:gd name="connsiteY19" fmla="*/ 168157 h 328612"/>
                  <a:gd name="connsiteX20" fmla="*/ 257346 w 328612"/>
                  <a:gd name="connsiteY20" fmla="*/ 175301 h 328612"/>
                  <a:gd name="connsiteX21" fmla="*/ 253774 w 328612"/>
                  <a:gd name="connsiteY21" fmla="*/ 171729 h 328612"/>
                  <a:gd name="connsiteX22" fmla="*/ 260918 w 328612"/>
                  <a:gd name="connsiteY22" fmla="*/ 171729 h 328612"/>
                  <a:gd name="connsiteX23" fmla="*/ 257346 w 328612"/>
                  <a:gd name="connsiteY23" fmla="*/ 175301 h 328612"/>
                  <a:gd name="connsiteX24" fmla="*/ 228771 w 328612"/>
                  <a:gd name="connsiteY24" fmla="*/ 196732 h 328612"/>
                  <a:gd name="connsiteX25" fmla="*/ 232343 w 328612"/>
                  <a:gd name="connsiteY25" fmla="*/ 200304 h 328612"/>
                  <a:gd name="connsiteX26" fmla="*/ 225199 w 328612"/>
                  <a:gd name="connsiteY26" fmla="*/ 200304 h 328612"/>
                  <a:gd name="connsiteX27" fmla="*/ 228771 w 328612"/>
                  <a:gd name="connsiteY27" fmla="*/ 196732 h 328612"/>
                  <a:gd name="connsiteX28" fmla="*/ 228771 w 328612"/>
                  <a:gd name="connsiteY28" fmla="*/ 203876 h 328612"/>
                  <a:gd name="connsiteX29" fmla="*/ 225199 w 328612"/>
                  <a:gd name="connsiteY29" fmla="*/ 200304 h 328612"/>
                  <a:gd name="connsiteX30" fmla="*/ 232343 w 328612"/>
                  <a:gd name="connsiteY30" fmla="*/ 200304 h 328612"/>
                  <a:gd name="connsiteX31" fmla="*/ 228771 w 328612"/>
                  <a:gd name="connsiteY31" fmla="*/ 203876 h 328612"/>
                  <a:gd name="connsiteX32" fmla="*/ 257346 w 328612"/>
                  <a:gd name="connsiteY32" fmla="*/ 225307 h 328612"/>
                  <a:gd name="connsiteX33" fmla="*/ 260918 w 328612"/>
                  <a:gd name="connsiteY33" fmla="*/ 228879 h 328612"/>
                  <a:gd name="connsiteX34" fmla="*/ 253774 w 328612"/>
                  <a:gd name="connsiteY34" fmla="*/ 228879 h 328612"/>
                  <a:gd name="connsiteX35" fmla="*/ 257346 w 328612"/>
                  <a:gd name="connsiteY35" fmla="*/ 225307 h 328612"/>
                  <a:gd name="connsiteX36" fmla="*/ 257346 w 328612"/>
                  <a:gd name="connsiteY36" fmla="*/ 232451 h 328612"/>
                  <a:gd name="connsiteX37" fmla="*/ 253774 w 328612"/>
                  <a:gd name="connsiteY37" fmla="*/ 228879 h 328612"/>
                  <a:gd name="connsiteX38" fmla="*/ 260918 w 328612"/>
                  <a:gd name="connsiteY38" fmla="*/ 228879 h 328612"/>
                  <a:gd name="connsiteX39" fmla="*/ 257346 w 328612"/>
                  <a:gd name="connsiteY39" fmla="*/ 232451 h 328612"/>
                  <a:gd name="connsiteX40" fmla="*/ 285921 w 328612"/>
                  <a:gd name="connsiteY40" fmla="*/ 196732 h 328612"/>
                  <a:gd name="connsiteX41" fmla="*/ 289493 w 328612"/>
                  <a:gd name="connsiteY41" fmla="*/ 200304 h 328612"/>
                  <a:gd name="connsiteX42" fmla="*/ 282349 w 328612"/>
                  <a:gd name="connsiteY42" fmla="*/ 200304 h 328612"/>
                  <a:gd name="connsiteX43" fmla="*/ 285921 w 328612"/>
                  <a:gd name="connsiteY43" fmla="*/ 196732 h 328612"/>
                  <a:gd name="connsiteX44" fmla="*/ 285921 w 328612"/>
                  <a:gd name="connsiteY44" fmla="*/ 203876 h 328612"/>
                  <a:gd name="connsiteX45" fmla="*/ 282349 w 328612"/>
                  <a:gd name="connsiteY45" fmla="*/ 200304 h 328612"/>
                  <a:gd name="connsiteX46" fmla="*/ 289493 w 328612"/>
                  <a:gd name="connsiteY46" fmla="*/ 200304 h 328612"/>
                  <a:gd name="connsiteX47" fmla="*/ 285921 w 328612"/>
                  <a:gd name="connsiteY47" fmla="*/ 203876 h 328612"/>
                  <a:gd name="connsiteX48" fmla="*/ 135902 w 328612"/>
                  <a:gd name="connsiteY48" fmla="*/ 28854 h 328612"/>
                  <a:gd name="connsiteX49" fmla="*/ 164477 w 328612"/>
                  <a:gd name="connsiteY49" fmla="*/ 57429 h 328612"/>
                  <a:gd name="connsiteX50" fmla="*/ 193052 w 328612"/>
                  <a:gd name="connsiteY50" fmla="*/ 28854 h 328612"/>
                  <a:gd name="connsiteX51" fmla="*/ 164477 w 328612"/>
                  <a:gd name="connsiteY51" fmla="*/ 279 h 328612"/>
                  <a:gd name="connsiteX52" fmla="*/ 135902 w 328612"/>
                  <a:gd name="connsiteY52" fmla="*/ 28854 h 328612"/>
                  <a:gd name="connsiteX53" fmla="*/ 235915 w 328612"/>
                  <a:gd name="connsiteY53" fmla="*/ 28854 h 328612"/>
                  <a:gd name="connsiteX54" fmla="*/ 264490 w 328612"/>
                  <a:gd name="connsiteY54" fmla="*/ 57429 h 328612"/>
                  <a:gd name="connsiteX55" fmla="*/ 293065 w 328612"/>
                  <a:gd name="connsiteY55" fmla="*/ 28854 h 328612"/>
                  <a:gd name="connsiteX56" fmla="*/ 264490 w 328612"/>
                  <a:gd name="connsiteY56" fmla="*/ 279 h 328612"/>
                  <a:gd name="connsiteX57" fmla="*/ 235915 w 328612"/>
                  <a:gd name="connsiteY57" fmla="*/ 28854 h 328612"/>
                  <a:gd name="connsiteX58" fmla="*/ 35890 w 328612"/>
                  <a:gd name="connsiteY58" fmla="*/ 28854 h 328612"/>
                  <a:gd name="connsiteX59" fmla="*/ 64465 w 328612"/>
                  <a:gd name="connsiteY59" fmla="*/ 57429 h 328612"/>
                  <a:gd name="connsiteX60" fmla="*/ 93040 w 328612"/>
                  <a:gd name="connsiteY60" fmla="*/ 28854 h 328612"/>
                  <a:gd name="connsiteX61" fmla="*/ 64465 w 328612"/>
                  <a:gd name="connsiteY61" fmla="*/ 279 h 328612"/>
                  <a:gd name="connsiteX62" fmla="*/ 35890 w 328612"/>
                  <a:gd name="connsiteY62" fmla="*/ 28854 h 328612"/>
                  <a:gd name="connsiteX63" fmla="*/ 314496 w 328612"/>
                  <a:gd name="connsiteY63" fmla="*/ 100292 h 328612"/>
                  <a:gd name="connsiteX64" fmla="*/ 264490 w 328612"/>
                  <a:gd name="connsiteY64" fmla="*/ 71682 h 328612"/>
                  <a:gd name="connsiteX65" fmla="*/ 214484 w 328612"/>
                  <a:gd name="connsiteY65" fmla="*/ 100292 h 328612"/>
                  <a:gd name="connsiteX66" fmla="*/ 164477 w 328612"/>
                  <a:gd name="connsiteY66" fmla="*/ 71682 h 328612"/>
                  <a:gd name="connsiteX67" fmla="*/ 114471 w 328612"/>
                  <a:gd name="connsiteY67" fmla="*/ 100292 h 328612"/>
                  <a:gd name="connsiteX68" fmla="*/ 64465 w 328612"/>
                  <a:gd name="connsiteY68" fmla="*/ 71682 h 328612"/>
                  <a:gd name="connsiteX69" fmla="*/ 14459 w 328612"/>
                  <a:gd name="connsiteY69" fmla="*/ 10029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328612" h="328612">
                    <a:moveTo>
                      <a:pt x="328784" y="186017"/>
                    </a:moveTo>
                    <a:cubicBezTo>
                      <a:pt x="328784" y="154454"/>
                      <a:pt x="303197" y="128867"/>
                      <a:pt x="271634" y="128867"/>
                    </a:cubicBezTo>
                    <a:lnTo>
                      <a:pt x="57321" y="128867"/>
                    </a:lnTo>
                    <a:cubicBezTo>
                      <a:pt x="25758" y="128867"/>
                      <a:pt x="171" y="154454"/>
                      <a:pt x="171" y="186017"/>
                    </a:cubicBezTo>
                    <a:lnTo>
                      <a:pt x="171" y="300317"/>
                    </a:lnTo>
                    <a:cubicBezTo>
                      <a:pt x="171" y="316098"/>
                      <a:pt x="12964" y="328892"/>
                      <a:pt x="28746" y="328892"/>
                    </a:cubicBezTo>
                    <a:cubicBezTo>
                      <a:pt x="49606" y="328892"/>
                      <a:pt x="69465" y="303174"/>
                      <a:pt x="95897" y="263741"/>
                    </a:cubicBezTo>
                    <a:cubicBezTo>
                      <a:pt x="98473" y="259927"/>
                      <a:pt x="102728" y="257586"/>
                      <a:pt x="107327" y="257454"/>
                    </a:cubicBezTo>
                    <a:lnTo>
                      <a:pt x="221627" y="257454"/>
                    </a:lnTo>
                    <a:cubicBezTo>
                      <a:pt x="226379" y="257446"/>
                      <a:pt x="230825" y="259803"/>
                      <a:pt x="233486" y="263741"/>
                    </a:cubicBezTo>
                    <a:cubicBezTo>
                      <a:pt x="259489" y="303174"/>
                      <a:pt x="278777" y="328892"/>
                      <a:pt x="300209" y="328892"/>
                    </a:cubicBezTo>
                    <a:cubicBezTo>
                      <a:pt x="315990" y="328892"/>
                      <a:pt x="328784" y="316098"/>
                      <a:pt x="328784" y="300317"/>
                    </a:cubicBezTo>
                    <a:close/>
                    <a:moveTo>
                      <a:pt x="71609" y="171729"/>
                    </a:moveTo>
                    <a:lnTo>
                      <a:pt x="71609" y="228879"/>
                    </a:lnTo>
                    <a:moveTo>
                      <a:pt x="100184" y="200304"/>
                    </a:moveTo>
                    <a:lnTo>
                      <a:pt x="43034" y="200304"/>
                    </a:lnTo>
                    <a:moveTo>
                      <a:pt x="257346" y="168157"/>
                    </a:moveTo>
                    <a:cubicBezTo>
                      <a:pt x="259319" y="168157"/>
                      <a:pt x="260918" y="169756"/>
                      <a:pt x="260918" y="171729"/>
                    </a:cubicBezTo>
                    <a:moveTo>
                      <a:pt x="253774" y="171729"/>
                    </a:moveTo>
                    <a:cubicBezTo>
                      <a:pt x="253774" y="169756"/>
                      <a:pt x="255373" y="168157"/>
                      <a:pt x="257346" y="168157"/>
                    </a:cubicBezTo>
                    <a:moveTo>
                      <a:pt x="257346" y="175301"/>
                    </a:moveTo>
                    <a:cubicBezTo>
                      <a:pt x="255373" y="175301"/>
                      <a:pt x="253774" y="173702"/>
                      <a:pt x="253774" y="171729"/>
                    </a:cubicBezTo>
                    <a:moveTo>
                      <a:pt x="260918" y="171729"/>
                    </a:moveTo>
                    <a:cubicBezTo>
                      <a:pt x="260918" y="173702"/>
                      <a:pt x="259319" y="175301"/>
                      <a:pt x="257346" y="175301"/>
                    </a:cubicBezTo>
                    <a:moveTo>
                      <a:pt x="228771" y="196732"/>
                    </a:moveTo>
                    <a:cubicBezTo>
                      <a:pt x="230744" y="196732"/>
                      <a:pt x="232343" y="198331"/>
                      <a:pt x="232343" y="200304"/>
                    </a:cubicBezTo>
                    <a:moveTo>
                      <a:pt x="225199" y="200304"/>
                    </a:moveTo>
                    <a:cubicBezTo>
                      <a:pt x="225199" y="198331"/>
                      <a:pt x="226798" y="196732"/>
                      <a:pt x="228771" y="196732"/>
                    </a:cubicBezTo>
                    <a:moveTo>
                      <a:pt x="228771" y="203876"/>
                    </a:moveTo>
                    <a:cubicBezTo>
                      <a:pt x="226798" y="203876"/>
                      <a:pt x="225199" y="202277"/>
                      <a:pt x="225199" y="200304"/>
                    </a:cubicBezTo>
                    <a:moveTo>
                      <a:pt x="232343" y="200304"/>
                    </a:moveTo>
                    <a:cubicBezTo>
                      <a:pt x="232343" y="202277"/>
                      <a:pt x="230744" y="203876"/>
                      <a:pt x="228771" y="203876"/>
                    </a:cubicBezTo>
                    <a:moveTo>
                      <a:pt x="257346" y="225307"/>
                    </a:moveTo>
                    <a:cubicBezTo>
                      <a:pt x="259319" y="225307"/>
                      <a:pt x="260918" y="226906"/>
                      <a:pt x="260918" y="228879"/>
                    </a:cubicBezTo>
                    <a:moveTo>
                      <a:pt x="253774" y="228879"/>
                    </a:moveTo>
                    <a:cubicBezTo>
                      <a:pt x="253774" y="226906"/>
                      <a:pt x="255373" y="225307"/>
                      <a:pt x="257346" y="225307"/>
                    </a:cubicBezTo>
                    <a:moveTo>
                      <a:pt x="257346" y="232451"/>
                    </a:moveTo>
                    <a:cubicBezTo>
                      <a:pt x="255373" y="232451"/>
                      <a:pt x="253774" y="230852"/>
                      <a:pt x="253774" y="228879"/>
                    </a:cubicBezTo>
                    <a:moveTo>
                      <a:pt x="260918" y="228879"/>
                    </a:moveTo>
                    <a:cubicBezTo>
                      <a:pt x="260918" y="230852"/>
                      <a:pt x="259319" y="232451"/>
                      <a:pt x="257346" y="232451"/>
                    </a:cubicBezTo>
                    <a:moveTo>
                      <a:pt x="285921" y="196732"/>
                    </a:moveTo>
                    <a:cubicBezTo>
                      <a:pt x="287894" y="196732"/>
                      <a:pt x="289493" y="198331"/>
                      <a:pt x="289493" y="200304"/>
                    </a:cubicBezTo>
                    <a:moveTo>
                      <a:pt x="282349" y="200304"/>
                    </a:moveTo>
                    <a:cubicBezTo>
                      <a:pt x="282349" y="198331"/>
                      <a:pt x="283948" y="196732"/>
                      <a:pt x="285921" y="196732"/>
                    </a:cubicBezTo>
                    <a:moveTo>
                      <a:pt x="285921" y="203876"/>
                    </a:moveTo>
                    <a:cubicBezTo>
                      <a:pt x="283948" y="203876"/>
                      <a:pt x="282349" y="202277"/>
                      <a:pt x="282349" y="200304"/>
                    </a:cubicBezTo>
                    <a:moveTo>
                      <a:pt x="289493" y="200304"/>
                    </a:moveTo>
                    <a:cubicBezTo>
                      <a:pt x="289493" y="202277"/>
                      <a:pt x="287894" y="203876"/>
                      <a:pt x="285921" y="203876"/>
                    </a:cubicBezTo>
                    <a:moveTo>
                      <a:pt x="135902" y="28854"/>
                    </a:moveTo>
                    <a:cubicBezTo>
                      <a:pt x="135902" y="44636"/>
                      <a:pt x="148695" y="57429"/>
                      <a:pt x="164477" y="57429"/>
                    </a:cubicBezTo>
                    <a:cubicBezTo>
                      <a:pt x="180259" y="57429"/>
                      <a:pt x="193052" y="44636"/>
                      <a:pt x="193052" y="28854"/>
                    </a:cubicBezTo>
                    <a:cubicBezTo>
                      <a:pt x="193052" y="13072"/>
                      <a:pt x="180259" y="279"/>
                      <a:pt x="164477" y="279"/>
                    </a:cubicBezTo>
                    <a:cubicBezTo>
                      <a:pt x="148695" y="279"/>
                      <a:pt x="135902" y="13072"/>
                      <a:pt x="135902" y="28854"/>
                    </a:cubicBezTo>
                    <a:moveTo>
                      <a:pt x="235915" y="28854"/>
                    </a:moveTo>
                    <a:cubicBezTo>
                      <a:pt x="235915" y="44636"/>
                      <a:pt x="248708" y="57429"/>
                      <a:pt x="264490" y="57429"/>
                    </a:cubicBezTo>
                    <a:cubicBezTo>
                      <a:pt x="280272" y="57429"/>
                      <a:pt x="293065" y="44636"/>
                      <a:pt x="293065" y="28854"/>
                    </a:cubicBezTo>
                    <a:cubicBezTo>
                      <a:pt x="293065" y="13072"/>
                      <a:pt x="280272" y="279"/>
                      <a:pt x="264490" y="279"/>
                    </a:cubicBezTo>
                    <a:cubicBezTo>
                      <a:pt x="248708" y="279"/>
                      <a:pt x="235915" y="13072"/>
                      <a:pt x="235915" y="28854"/>
                    </a:cubicBezTo>
                    <a:moveTo>
                      <a:pt x="35890" y="28854"/>
                    </a:moveTo>
                    <a:cubicBezTo>
                      <a:pt x="35890" y="44636"/>
                      <a:pt x="48683" y="57429"/>
                      <a:pt x="64465" y="57429"/>
                    </a:cubicBezTo>
                    <a:cubicBezTo>
                      <a:pt x="80247" y="57429"/>
                      <a:pt x="93040" y="44636"/>
                      <a:pt x="93040" y="28854"/>
                    </a:cubicBezTo>
                    <a:cubicBezTo>
                      <a:pt x="93040" y="13072"/>
                      <a:pt x="80247" y="279"/>
                      <a:pt x="64465" y="279"/>
                    </a:cubicBezTo>
                    <a:cubicBezTo>
                      <a:pt x="48683" y="279"/>
                      <a:pt x="35890" y="13072"/>
                      <a:pt x="35890" y="28854"/>
                    </a:cubicBezTo>
                    <a:moveTo>
                      <a:pt x="314496" y="100292"/>
                    </a:moveTo>
                    <a:cubicBezTo>
                      <a:pt x="304076" y="82566"/>
                      <a:pt x="285051" y="71682"/>
                      <a:pt x="264490" y="71682"/>
                    </a:cubicBezTo>
                    <a:cubicBezTo>
                      <a:pt x="243928" y="71682"/>
                      <a:pt x="224904" y="82566"/>
                      <a:pt x="214484" y="100292"/>
                    </a:cubicBezTo>
                    <a:cubicBezTo>
                      <a:pt x="204063" y="82566"/>
                      <a:pt x="185039" y="71682"/>
                      <a:pt x="164477" y="71682"/>
                    </a:cubicBezTo>
                    <a:cubicBezTo>
                      <a:pt x="143916" y="71682"/>
                      <a:pt x="124891" y="82566"/>
                      <a:pt x="114471" y="100292"/>
                    </a:cubicBezTo>
                    <a:cubicBezTo>
                      <a:pt x="104051" y="82566"/>
                      <a:pt x="85026" y="71682"/>
                      <a:pt x="64465" y="71682"/>
                    </a:cubicBezTo>
                    <a:cubicBezTo>
                      <a:pt x="43903" y="71682"/>
                      <a:pt x="24879" y="82566"/>
                      <a:pt x="14459" y="10029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cxnSp>
          <p:nvCxnSpPr>
            <p:cNvPr id="28" name="도형 6">
              <a:extLst>
                <a:ext uri="{FF2B5EF4-FFF2-40B4-BE49-F238E27FC236}">
                  <a16:creationId xmlns:a16="http://schemas.microsoft.com/office/drawing/2014/main" id="{7955C6DB-0C74-550A-79D2-A497984A921A}"/>
                </a:ext>
              </a:extLst>
            </p:cNvPr>
            <p:cNvCxnSpPr>
              <a:cxnSpLocks/>
              <a:stCxn id="43" idx="2"/>
              <a:endCxn id="53" idx="0"/>
            </p:cNvCxnSpPr>
            <p:nvPr/>
          </p:nvCxnSpPr>
          <p:spPr>
            <a:xfrm flipH="1">
              <a:off x="2897577" y="2055992"/>
              <a:ext cx="3250" cy="415806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도형 8">
              <a:extLst>
                <a:ext uri="{FF2B5EF4-FFF2-40B4-BE49-F238E27FC236}">
                  <a16:creationId xmlns:a16="http://schemas.microsoft.com/office/drawing/2014/main" id="{E78C1D7A-0C6F-AE3E-F639-FF928DC45C56}"/>
                </a:ext>
              </a:extLst>
            </p:cNvPr>
            <p:cNvCxnSpPr>
              <a:cxnSpLocks/>
              <a:stCxn id="53" idx="2"/>
              <a:endCxn id="62" idx="0"/>
            </p:cNvCxnSpPr>
            <p:nvPr/>
          </p:nvCxnSpPr>
          <p:spPr>
            <a:xfrm flipH="1">
              <a:off x="1714139" y="3129207"/>
              <a:ext cx="1183438" cy="555778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도형 13">
              <a:extLst>
                <a:ext uri="{FF2B5EF4-FFF2-40B4-BE49-F238E27FC236}">
                  <a16:creationId xmlns:a16="http://schemas.microsoft.com/office/drawing/2014/main" id="{788BC059-6652-C53E-F43A-FF4FBF04C71A}"/>
                </a:ext>
              </a:extLst>
            </p:cNvPr>
            <p:cNvCxnSpPr>
              <a:cxnSpLocks/>
              <a:stCxn id="53" idx="2"/>
              <a:endCxn id="81" idx="0"/>
            </p:cNvCxnSpPr>
            <p:nvPr/>
          </p:nvCxnSpPr>
          <p:spPr>
            <a:xfrm>
              <a:off x="2897577" y="3129207"/>
              <a:ext cx="1067140" cy="532062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도형 14">
              <a:extLst>
                <a:ext uri="{FF2B5EF4-FFF2-40B4-BE49-F238E27FC236}">
                  <a16:creationId xmlns:a16="http://schemas.microsoft.com/office/drawing/2014/main" id="{8E1900F3-0411-0362-503E-9A35B185429A}"/>
                </a:ext>
              </a:extLst>
            </p:cNvPr>
            <p:cNvCxnSpPr>
              <a:cxnSpLocks/>
              <a:stCxn id="81" idx="2"/>
              <a:endCxn id="87" idx="0"/>
            </p:cNvCxnSpPr>
            <p:nvPr/>
          </p:nvCxnSpPr>
          <p:spPr>
            <a:xfrm flipH="1">
              <a:off x="3964716" y="4318678"/>
              <a:ext cx="1" cy="375401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도형 16">
              <a:extLst>
                <a:ext uri="{FF2B5EF4-FFF2-40B4-BE49-F238E27FC236}">
                  <a16:creationId xmlns:a16="http://schemas.microsoft.com/office/drawing/2014/main" id="{794919A3-1C09-4C2C-5004-CC74395B2B9C}"/>
                </a:ext>
              </a:extLst>
            </p:cNvPr>
            <p:cNvCxnSpPr>
              <a:cxnSpLocks/>
              <a:stCxn id="87" idx="2"/>
              <a:endCxn id="94" idx="0"/>
            </p:cNvCxnSpPr>
            <p:nvPr/>
          </p:nvCxnSpPr>
          <p:spPr>
            <a:xfrm>
              <a:off x="3964716" y="5351488"/>
              <a:ext cx="4764" cy="417181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도형 22">
              <a:extLst>
                <a:ext uri="{FF2B5EF4-FFF2-40B4-BE49-F238E27FC236}">
                  <a16:creationId xmlns:a16="http://schemas.microsoft.com/office/drawing/2014/main" id="{5AE1E325-EFFC-6515-D72E-07CB6D949FF4}"/>
                </a:ext>
              </a:extLst>
            </p:cNvPr>
            <p:cNvCxnSpPr>
              <a:cxnSpLocks/>
              <a:stCxn id="62" idx="3"/>
              <a:endCxn id="4" idx="1"/>
            </p:cNvCxnSpPr>
            <p:nvPr/>
          </p:nvCxnSpPr>
          <p:spPr>
            <a:xfrm flipV="1">
              <a:off x="2414539" y="1756981"/>
              <a:ext cx="2375940" cy="2256709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도형 27">
              <a:extLst>
                <a:ext uri="{FF2B5EF4-FFF2-40B4-BE49-F238E27FC236}">
                  <a16:creationId xmlns:a16="http://schemas.microsoft.com/office/drawing/2014/main" id="{1C547038-252D-86EF-0428-C27750323843}"/>
                </a:ext>
              </a:extLst>
            </p:cNvPr>
            <p:cNvCxnSpPr>
              <a:cxnSpLocks/>
              <a:stCxn id="94" idx="3"/>
              <a:endCxn id="4" idx="2"/>
            </p:cNvCxnSpPr>
            <p:nvPr/>
          </p:nvCxnSpPr>
          <p:spPr>
            <a:xfrm flipV="1">
              <a:off x="4553720" y="2085685"/>
              <a:ext cx="1295102" cy="4011689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B2528E93-79EB-2137-FD43-896A097E105A}"/>
                </a:ext>
              </a:extLst>
            </p:cNvPr>
            <p:cNvGrpSpPr/>
            <p:nvPr/>
          </p:nvGrpSpPr>
          <p:grpSpPr>
            <a:xfrm>
              <a:off x="2126771" y="1398583"/>
              <a:ext cx="1548112" cy="657409"/>
              <a:chOff x="3702159" y="1405706"/>
              <a:chExt cx="1548112" cy="657409"/>
            </a:xfrm>
          </p:grpSpPr>
          <p:sp>
            <p:nvSpPr>
              <p:cNvPr id="43" name="도형 4">
                <a:extLst>
                  <a:ext uri="{FF2B5EF4-FFF2-40B4-BE49-F238E27FC236}">
                    <a16:creationId xmlns:a16="http://schemas.microsoft.com/office/drawing/2014/main" id="{A0F05CF2-AB37-5CA6-67E7-662D5853C1D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2159" y="1405706"/>
                <a:ext cx="1548112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45" name="자유형: 도형 44">
                <a:extLst>
                  <a:ext uri="{FF2B5EF4-FFF2-40B4-BE49-F238E27FC236}">
                    <a16:creationId xmlns:a16="http://schemas.microsoft.com/office/drawing/2014/main" id="{8B251AAF-4108-AD86-DB9E-FC80CE807352}"/>
                  </a:ext>
                </a:extLst>
              </p:cNvPr>
              <p:cNvSpPr/>
              <p:nvPr/>
            </p:nvSpPr>
            <p:spPr>
              <a:xfrm>
                <a:off x="4495800" y="14573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855 h 571500"/>
                  <a:gd name="connsiteX1" fmla="*/ 285945 w 571500"/>
                  <a:gd name="connsiteY1" fmla="*/ 571605 h 571500"/>
                  <a:gd name="connsiteX2" fmla="*/ 571695 w 571500"/>
                  <a:gd name="connsiteY2" fmla="*/ 285855 h 571500"/>
                  <a:gd name="connsiteX3" fmla="*/ 285945 w 571500"/>
                  <a:gd name="connsiteY3" fmla="*/ 105 h 571500"/>
                  <a:gd name="connsiteX4" fmla="*/ 195 w 571500"/>
                  <a:gd name="connsiteY4" fmla="*/ 28585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855"/>
                    </a:moveTo>
                    <a:cubicBezTo>
                      <a:pt x="195" y="443670"/>
                      <a:pt x="128130" y="571605"/>
                      <a:pt x="285945" y="571605"/>
                    </a:cubicBezTo>
                    <a:cubicBezTo>
                      <a:pt x="443760" y="571605"/>
                      <a:pt x="571695" y="443670"/>
                      <a:pt x="571695" y="285855"/>
                    </a:cubicBezTo>
                    <a:cubicBezTo>
                      <a:pt x="571695" y="128040"/>
                      <a:pt x="443760" y="105"/>
                      <a:pt x="285945" y="105"/>
                    </a:cubicBezTo>
                    <a:cubicBezTo>
                      <a:pt x="128130" y="105"/>
                      <a:pt x="195" y="128040"/>
                      <a:pt x="195" y="285855"/>
                    </a:cubicBezTo>
                  </a:path>
                </a:pathLst>
              </a:custGeom>
              <a:solidFill>
                <a:srgbClr val="E0CB15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7E8659A-7213-5025-A3FB-FACE900CBAAC}"/>
                  </a:ext>
                </a:extLst>
              </p:cNvPr>
              <p:cNvSpPr txBox="1"/>
              <p:nvPr/>
            </p:nvSpPr>
            <p:spPr>
              <a:xfrm>
                <a:off x="3704871" y="1582555"/>
                <a:ext cx="840295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6432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IObject</a:t>
                </a:r>
                <a:endParaRPr lang="ko-KR" altLang="en-US" sz="1500" b="1" spc="0" baseline="0" dirty="0">
                  <a:ln/>
                  <a:solidFill>
                    <a:srgbClr val="4643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DC9FA8B1-AB71-8E87-08FE-481C78AD264C}"/>
                  </a:ext>
                </a:extLst>
              </p:cNvPr>
              <p:cNvSpPr/>
              <p:nvPr/>
            </p:nvSpPr>
            <p:spPr>
              <a:xfrm>
                <a:off x="4495800" y="14573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855 h 571500"/>
                  <a:gd name="connsiteX1" fmla="*/ 285945 w 571500"/>
                  <a:gd name="connsiteY1" fmla="*/ 571605 h 571500"/>
                  <a:gd name="connsiteX2" fmla="*/ 571695 w 571500"/>
                  <a:gd name="connsiteY2" fmla="*/ 285855 h 571500"/>
                  <a:gd name="connsiteX3" fmla="*/ 285945 w 571500"/>
                  <a:gd name="connsiteY3" fmla="*/ 105 h 571500"/>
                  <a:gd name="connsiteX4" fmla="*/ 195 w 571500"/>
                  <a:gd name="connsiteY4" fmla="*/ 28585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855"/>
                    </a:moveTo>
                    <a:cubicBezTo>
                      <a:pt x="195" y="443670"/>
                      <a:pt x="128130" y="571605"/>
                      <a:pt x="285945" y="571605"/>
                    </a:cubicBezTo>
                    <a:cubicBezTo>
                      <a:pt x="443760" y="571605"/>
                      <a:pt x="571695" y="443670"/>
                      <a:pt x="571695" y="285855"/>
                    </a:cubicBezTo>
                    <a:cubicBezTo>
                      <a:pt x="571695" y="128040"/>
                      <a:pt x="443760" y="105"/>
                      <a:pt x="285945" y="105"/>
                    </a:cubicBezTo>
                    <a:cubicBezTo>
                      <a:pt x="128130" y="105"/>
                      <a:pt x="195" y="128040"/>
                      <a:pt x="195" y="285855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1330CB43-81C6-D46E-24D6-C0280250600E}"/>
                  </a:ext>
                </a:extLst>
              </p:cNvPr>
              <p:cNvSpPr/>
              <p:nvPr/>
            </p:nvSpPr>
            <p:spPr>
              <a:xfrm>
                <a:off x="4617243" y="1578768"/>
                <a:ext cx="328612" cy="328612"/>
              </a:xfrm>
              <a:custGeom>
                <a:avLst/>
                <a:gdLst>
                  <a:gd name="connsiteX0" fmla="*/ 207 w 328612"/>
                  <a:gd name="connsiteY0" fmla="*/ 164423 h 328612"/>
                  <a:gd name="connsiteX1" fmla="*/ 164513 w 328612"/>
                  <a:gd name="connsiteY1" fmla="*/ 328730 h 328612"/>
                  <a:gd name="connsiteX2" fmla="*/ 328820 w 328612"/>
                  <a:gd name="connsiteY2" fmla="*/ 164423 h 328612"/>
                  <a:gd name="connsiteX3" fmla="*/ 164513 w 328612"/>
                  <a:gd name="connsiteY3" fmla="*/ 117 h 328612"/>
                  <a:gd name="connsiteX4" fmla="*/ 207 w 328612"/>
                  <a:gd name="connsiteY4" fmla="*/ 164423 h 328612"/>
                  <a:gd name="connsiteX5" fmla="*/ 164513 w 328612"/>
                  <a:gd name="connsiteY5" fmla="*/ 164423 h 328612"/>
                  <a:gd name="connsiteX6" fmla="*/ 85932 w 328612"/>
                  <a:gd name="connsiteY6" fmla="*/ 85842 h 328612"/>
                  <a:gd name="connsiteX7" fmla="*/ 85932 w 328612"/>
                  <a:gd name="connsiteY7" fmla="*/ 164423 h 328612"/>
                  <a:gd name="connsiteX8" fmla="*/ 134442 w 328612"/>
                  <a:gd name="connsiteY8" fmla="*/ 237021 h 328612"/>
                  <a:gd name="connsiteX9" fmla="*/ 220077 w 328612"/>
                  <a:gd name="connsiteY9" fmla="*/ 219987 h 328612"/>
                  <a:gd name="connsiteX10" fmla="*/ 164513 w 328612"/>
                  <a:gd name="connsiteY10" fmla="*/ 164423 h 328612"/>
                  <a:gd name="connsiteX11" fmla="*/ 243937 w 328612"/>
                  <a:gd name="connsiteY11" fmla="*/ 243005 h 328612"/>
                  <a:gd name="connsiteX12" fmla="*/ 243937 w 328612"/>
                  <a:gd name="connsiteY12" fmla="*/ 164423 h 328612"/>
                  <a:gd name="connsiteX13" fmla="*/ 195428 w 328612"/>
                  <a:gd name="connsiteY13" fmla="*/ 91826 h 328612"/>
                  <a:gd name="connsiteX14" fmla="*/ 109792 w 328612"/>
                  <a:gd name="connsiteY14" fmla="*/ 108859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28612" h="328612">
                    <a:moveTo>
                      <a:pt x="207" y="164423"/>
                    </a:moveTo>
                    <a:cubicBezTo>
                      <a:pt x="207" y="255167"/>
                      <a:pt x="73770" y="328730"/>
                      <a:pt x="164513" y="328730"/>
                    </a:cubicBezTo>
                    <a:cubicBezTo>
                      <a:pt x="255257" y="328730"/>
                      <a:pt x="328820" y="255167"/>
                      <a:pt x="328820" y="164423"/>
                    </a:cubicBezTo>
                    <a:cubicBezTo>
                      <a:pt x="328820" y="73680"/>
                      <a:pt x="255257" y="117"/>
                      <a:pt x="164513" y="117"/>
                    </a:cubicBezTo>
                    <a:cubicBezTo>
                      <a:pt x="73770" y="117"/>
                      <a:pt x="207" y="73680"/>
                      <a:pt x="207" y="164423"/>
                    </a:cubicBezTo>
                    <a:moveTo>
                      <a:pt x="164513" y="164423"/>
                    </a:moveTo>
                    <a:lnTo>
                      <a:pt x="85932" y="85842"/>
                    </a:lnTo>
                    <a:lnTo>
                      <a:pt x="85932" y="164423"/>
                    </a:lnTo>
                    <a:cubicBezTo>
                      <a:pt x="85933" y="196205"/>
                      <a:pt x="105079" y="224858"/>
                      <a:pt x="134442" y="237021"/>
                    </a:cubicBezTo>
                    <a:cubicBezTo>
                      <a:pt x="163805" y="249183"/>
                      <a:pt x="197603" y="242461"/>
                      <a:pt x="220077" y="219987"/>
                    </a:cubicBezTo>
                    <a:moveTo>
                      <a:pt x="164513" y="164423"/>
                    </a:moveTo>
                    <a:lnTo>
                      <a:pt x="243937" y="243005"/>
                    </a:lnTo>
                    <a:lnTo>
                      <a:pt x="243937" y="164423"/>
                    </a:lnTo>
                    <a:cubicBezTo>
                      <a:pt x="243937" y="132641"/>
                      <a:pt x="224790" y="103988"/>
                      <a:pt x="195428" y="91826"/>
                    </a:cubicBezTo>
                    <a:cubicBezTo>
                      <a:pt x="166065" y="79663"/>
                      <a:pt x="132266" y="86386"/>
                      <a:pt x="109792" y="108859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2A93EB6D-852A-1A92-D74F-C8AF271328D1}"/>
                </a:ext>
              </a:extLst>
            </p:cNvPr>
            <p:cNvGrpSpPr/>
            <p:nvPr/>
          </p:nvGrpSpPr>
          <p:grpSpPr>
            <a:xfrm>
              <a:off x="2140895" y="2471798"/>
              <a:ext cx="1513363" cy="657409"/>
              <a:chOff x="3736907" y="2210344"/>
              <a:chExt cx="1513363" cy="657409"/>
            </a:xfrm>
          </p:grpSpPr>
          <p:sp>
            <p:nvSpPr>
              <p:cNvPr id="53" name="도형 4">
                <a:extLst>
                  <a:ext uri="{FF2B5EF4-FFF2-40B4-BE49-F238E27FC236}">
                    <a16:creationId xmlns:a16="http://schemas.microsoft.com/office/drawing/2014/main" id="{E9250D1E-3678-D874-2721-00AB164A3B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6907" y="2210344"/>
                <a:ext cx="1513363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54" name="자유형: 도형 53">
                <a:extLst>
                  <a:ext uri="{FF2B5EF4-FFF2-40B4-BE49-F238E27FC236}">
                    <a16:creationId xmlns:a16="http://schemas.microsoft.com/office/drawing/2014/main" id="{F7347940-C687-BA3B-EEDB-C0E0F5EA301B}"/>
                  </a:ext>
                </a:extLst>
              </p:cNvPr>
              <p:cNvSpPr/>
              <p:nvPr/>
            </p:nvSpPr>
            <p:spPr>
              <a:xfrm>
                <a:off x="4495800" y="22574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939 h 571500"/>
                  <a:gd name="connsiteX1" fmla="*/ 285945 w 571500"/>
                  <a:gd name="connsiteY1" fmla="*/ 571689 h 571500"/>
                  <a:gd name="connsiteX2" fmla="*/ 571695 w 571500"/>
                  <a:gd name="connsiteY2" fmla="*/ 285939 h 571500"/>
                  <a:gd name="connsiteX3" fmla="*/ 285945 w 571500"/>
                  <a:gd name="connsiteY3" fmla="*/ 189 h 571500"/>
                  <a:gd name="connsiteX4" fmla="*/ 195 w 571500"/>
                  <a:gd name="connsiteY4" fmla="*/ 285939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939"/>
                    </a:moveTo>
                    <a:cubicBezTo>
                      <a:pt x="195" y="443754"/>
                      <a:pt x="128130" y="571689"/>
                      <a:pt x="285945" y="571689"/>
                    </a:cubicBezTo>
                    <a:cubicBezTo>
                      <a:pt x="443760" y="571689"/>
                      <a:pt x="571695" y="443754"/>
                      <a:pt x="571695" y="285939"/>
                    </a:cubicBezTo>
                    <a:cubicBezTo>
                      <a:pt x="571695" y="128124"/>
                      <a:pt x="443760" y="189"/>
                      <a:pt x="285945" y="189"/>
                    </a:cubicBezTo>
                    <a:cubicBezTo>
                      <a:pt x="128130" y="189"/>
                      <a:pt x="195" y="128124"/>
                      <a:pt x="195" y="285939"/>
                    </a:cubicBezTo>
                  </a:path>
                </a:pathLst>
              </a:custGeom>
              <a:solidFill>
                <a:srgbClr val="DE8431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B16CB0DC-6859-4EE5-19F2-96671A01EBB4}"/>
                  </a:ext>
                </a:extLst>
              </p:cNvPr>
              <p:cNvSpPr txBox="1"/>
              <p:nvPr/>
            </p:nvSpPr>
            <p:spPr>
              <a:xfrm>
                <a:off x="3736907" y="2382655"/>
                <a:ext cx="81528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C4034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Square</a:t>
                </a:r>
                <a:endParaRPr lang="ko-KR" altLang="en-US" sz="1500" b="1" spc="0" baseline="0" dirty="0">
                  <a:ln/>
                  <a:solidFill>
                    <a:srgbClr val="4C403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F2CFE667-2027-C887-3B13-F3B2750ADEF6}"/>
                  </a:ext>
                </a:extLst>
              </p:cNvPr>
              <p:cNvSpPr/>
              <p:nvPr/>
            </p:nvSpPr>
            <p:spPr>
              <a:xfrm>
                <a:off x="4495800" y="22574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939 h 571500"/>
                  <a:gd name="connsiteX1" fmla="*/ 285945 w 571500"/>
                  <a:gd name="connsiteY1" fmla="*/ 571689 h 571500"/>
                  <a:gd name="connsiteX2" fmla="*/ 571695 w 571500"/>
                  <a:gd name="connsiteY2" fmla="*/ 285939 h 571500"/>
                  <a:gd name="connsiteX3" fmla="*/ 285945 w 571500"/>
                  <a:gd name="connsiteY3" fmla="*/ 189 h 571500"/>
                  <a:gd name="connsiteX4" fmla="*/ 195 w 571500"/>
                  <a:gd name="connsiteY4" fmla="*/ 285939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939"/>
                    </a:moveTo>
                    <a:cubicBezTo>
                      <a:pt x="195" y="443754"/>
                      <a:pt x="128130" y="571689"/>
                      <a:pt x="285945" y="571689"/>
                    </a:cubicBezTo>
                    <a:cubicBezTo>
                      <a:pt x="443760" y="571689"/>
                      <a:pt x="571695" y="443754"/>
                      <a:pt x="571695" y="285939"/>
                    </a:cubicBezTo>
                    <a:cubicBezTo>
                      <a:pt x="571695" y="128124"/>
                      <a:pt x="443760" y="189"/>
                      <a:pt x="285945" y="189"/>
                    </a:cubicBezTo>
                    <a:cubicBezTo>
                      <a:pt x="128130" y="189"/>
                      <a:pt x="195" y="128124"/>
                      <a:pt x="195" y="285939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0E5F8339-9FA6-690E-3816-A6DABE299402}"/>
                  </a:ext>
                </a:extLst>
              </p:cNvPr>
              <p:cNvSpPr/>
              <p:nvPr/>
            </p:nvSpPr>
            <p:spPr>
              <a:xfrm>
                <a:off x="4622346" y="2383971"/>
                <a:ext cx="318407" cy="318407"/>
              </a:xfrm>
              <a:custGeom>
                <a:avLst/>
                <a:gdLst>
                  <a:gd name="connsiteX0" fmla="*/ 24700 w 318407"/>
                  <a:gd name="connsiteY0" fmla="*/ 201 h 318407"/>
                  <a:gd name="connsiteX1" fmla="*/ 294122 w 318407"/>
                  <a:gd name="connsiteY1" fmla="*/ 201 h 318407"/>
                  <a:gd name="connsiteX2" fmla="*/ 318614 w 318407"/>
                  <a:gd name="connsiteY2" fmla="*/ 24694 h 318407"/>
                  <a:gd name="connsiteX3" fmla="*/ 318614 w 318407"/>
                  <a:gd name="connsiteY3" fmla="*/ 294116 h 318407"/>
                  <a:gd name="connsiteX4" fmla="*/ 294122 w 318407"/>
                  <a:gd name="connsiteY4" fmla="*/ 318608 h 318407"/>
                  <a:gd name="connsiteX5" fmla="*/ 24700 w 318407"/>
                  <a:gd name="connsiteY5" fmla="*/ 318608 h 318407"/>
                  <a:gd name="connsiteX6" fmla="*/ 207 w 318407"/>
                  <a:gd name="connsiteY6" fmla="*/ 294116 h 318407"/>
                  <a:gd name="connsiteX7" fmla="*/ 207 w 318407"/>
                  <a:gd name="connsiteY7" fmla="*/ 24694 h 318407"/>
                  <a:gd name="connsiteX8" fmla="*/ 24700 w 318407"/>
                  <a:gd name="connsiteY8" fmla="*/ 201 h 318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18407" h="318407">
                    <a:moveTo>
                      <a:pt x="24700" y="201"/>
                    </a:moveTo>
                    <a:lnTo>
                      <a:pt x="294122" y="201"/>
                    </a:lnTo>
                    <a:cubicBezTo>
                      <a:pt x="294122" y="201"/>
                      <a:pt x="318614" y="201"/>
                      <a:pt x="318614" y="24694"/>
                    </a:cubicBezTo>
                    <a:lnTo>
                      <a:pt x="318614" y="294116"/>
                    </a:lnTo>
                    <a:cubicBezTo>
                      <a:pt x="318614" y="294116"/>
                      <a:pt x="318614" y="318608"/>
                      <a:pt x="294122" y="318608"/>
                    </a:cubicBezTo>
                    <a:lnTo>
                      <a:pt x="24700" y="318608"/>
                    </a:lnTo>
                    <a:cubicBezTo>
                      <a:pt x="24700" y="318608"/>
                      <a:pt x="207" y="318608"/>
                      <a:pt x="207" y="294116"/>
                    </a:cubicBezTo>
                    <a:lnTo>
                      <a:pt x="207" y="24694"/>
                    </a:lnTo>
                    <a:cubicBezTo>
                      <a:pt x="207" y="24694"/>
                      <a:pt x="207" y="201"/>
                      <a:pt x="24700" y="20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CBBB5FB8-67E0-CDC6-856C-3361C051FDA8}"/>
                </a:ext>
              </a:extLst>
            </p:cNvPr>
            <p:cNvGrpSpPr/>
            <p:nvPr/>
          </p:nvGrpSpPr>
          <p:grpSpPr>
            <a:xfrm>
              <a:off x="1013739" y="3684985"/>
              <a:ext cx="1400800" cy="657409"/>
              <a:chOff x="3853448" y="3003902"/>
              <a:chExt cx="1400800" cy="657409"/>
            </a:xfrm>
          </p:grpSpPr>
          <p:sp>
            <p:nvSpPr>
              <p:cNvPr id="62" name="도형 4">
                <a:extLst>
                  <a:ext uri="{FF2B5EF4-FFF2-40B4-BE49-F238E27FC236}">
                    <a16:creationId xmlns:a16="http://schemas.microsoft.com/office/drawing/2014/main" id="{A444D90C-EA54-B1A2-46D1-BD49672663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53448" y="3003902"/>
                <a:ext cx="1400800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869269CF-E38C-111E-9ECA-8F3AF2C60521}"/>
                  </a:ext>
                </a:extLst>
              </p:cNvPr>
              <p:cNvSpPr/>
              <p:nvPr/>
            </p:nvSpPr>
            <p:spPr>
              <a:xfrm>
                <a:off x="4495800" y="30575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023 h 571500"/>
                  <a:gd name="connsiteX1" fmla="*/ 285945 w 571500"/>
                  <a:gd name="connsiteY1" fmla="*/ 571773 h 571500"/>
                  <a:gd name="connsiteX2" fmla="*/ 571695 w 571500"/>
                  <a:gd name="connsiteY2" fmla="*/ 286023 h 571500"/>
                  <a:gd name="connsiteX3" fmla="*/ 285945 w 571500"/>
                  <a:gd name="connsiteY3" fmla="*/ 273 h 571500"/>
                  <a:gd name="connsiteX4" fmla="*/ 195 w 571500"/>
                  <a:gd name="connsiteY4" fmla="*/ 28602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023"/>
                    </a:moveTo>
                    <a:cubicBezTo>
                      <a:pt x="195" y="443838"/>
                      <a:pt x="128130" y="571773"/>
                      <a:pt x="285945" y="571773"/>
                    </a:cubicBezTo>
                    <a:cubicBezTo>
                      <a:pt x="443760" y="571773"/>
                      <a:pt x="571695" y="443838"/>
                      <a:pt x="571695" y="286023"/>
                    </a:cubicBezTo>
                    <a:cubicBezTo>
                      <a:pt x="571695" y="128208"/>
                      <a:pt x="443760" y="273"/>
                      <a:pt x="285945" y="273"/>
                    </a:cubicBezTo>
                    <a:cubicBezTo>
                      <a:pt x="128130" y="273"/>
                      <a:pt x="195" y="128208"/>
                      <a:pt x="195" y="286023"/>
                    </a:cubicBezTo>
                  </a:path>
                </a:pathLst>
              </a:custGeom>
              <a:solidFill>
                <a:srgbClr val="3CC58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3468705D-672B-5562-AD46-ACD9E631B1A0}"/>
                  </a:ext>
                </a:extLst>
              </p:cNvPr>
              <p:cNvSpPr txBox="1"/>
              <p:nvPr/>
            </p:nvSpPr>
            <p:spPr>
              <a:xfrm>
                <a:off x="3853448" y="3182755"/>
                <a:ext cx="59888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Frog</a:t>
                </a:r>
                <a:endParaRPr lang="ko-KR" altLang="en-US" sz="1500" b="1" spc="0" baseline="0" dirty="0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78" name="자유형: 도형 77">
                <a:extLst>
                  <a:ext uri="{FF2B5EF4-FFF2-40B4-BE49-F238E27FC236}">
                    <a16:creationId xmlns:a16="http://schemas.microsoft.com/office/drawing/2014/main" id="{D00254FD-7817-DCDD-3132-A5EF4D280B99}"/>
                  </a:ext>
                </a:extLst>
              </p:cNvPr>
              <p:cNvSpPr/>
              <p:nvPr/>
            </p:nvSpPr>
            <p:spPr>
              <a:xfrm>
                <a:off x="4495800" y="30575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023 h 571500"/>
                  <a:gd name="connsiteX1" fmla="*/ 285945 w 571500"/>
                  <a:gd name="connsiteY1" fmla="*/ 571773 h 571500"/>
                  <a:gd name="connsiteX2" fmla="*/ 571695 w 571500"/>
                  <a:gd name="connsiteY2" fmla="*/ 286023 h 571500"/>
                  <a:gd name="connsiteX3" fmla="*/ 285945 w 571500"/>
                  <a:gd name="connsiteY3" fmla="*/ 273 h 571500"/>
                  <a:gd name="connsiteX4" fmla="*/ 195 w 571500"/>
                  <a:gd name="connsiteY4" fmla="*/ 28602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023"/>
                    </a:moveTo>
                    <a:cubicBezTo>
                      <a:pt x="195" y="443838"/>
                      <a:pt x="128130" y="571773"/>
                      <a:pt x="285945" y="571773"/>
                    </a:cubicBezTo>
                    <a:cubicBezTo>
                      <a:pt x="443760" y="571773"/>
                      <a:pt x="571695" y="443838"/>
                      <a:pt x="571695" y="286023"/>
                    </a:cubicBezTo>
                    <a:cubicBezTo>
                      <a:pt x="571695" y="128208"/>
                      <a:pt x="443760" y="273"/>
                      <a:pt x="285945" y="273"/>
                    </a:cubicBezTo>
                    <a:cubicBezTo>
                      <a:pt x="128130" y="273"/>
                      <a:pt x="195" y="128208"/>
                      <a:pt x="195" y="28602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9" name="자유형: 도형 78">
                <a:extLst>
                  <a:ext uri="{FF2B5EF4-FFF2-40B4-BE49-F238E27FC236}">
                    <a16:creationId xmlns:a16="http://schemas.microsoft.com/office/drawing/2014/main" id="{BCB3D693-03C1-F64F-E97A-9DD80E7C56B7}"/>
                  </a:ext>
                </a:extLst>
              </p:cNvPr>
              <p:cNvSpPr/>
              <p:nvPr/>
            </p:nvSpPr>
            <p:spPr>
              <a:xfrm>
                <a:off x="4617243" y="3186248"/>
                <a:ext cx="328612" cy="314331"/>
              </a:xfrm>
              <a:custGeom>
                <a:avLst/>
                <a:gdLst>
                  <a:gd name="connsiteX0" fmla="*/ 224235 w 328612"/>
                  <a:gd name="connsiteY0" fmla="*/ 205031 h 314331"/>
                  <a:gd name="connsiteX1" fmla="*/ 267955 w 328612"/>
                  <a:gd name="connsiteY1" fmla="*/ 177742 h 314331"/>
                  <a:gd name="connsiteX2" fmla="*/ 267955 w 328612"/>
                  <a:gd name="connsiteY2" fmla="*/ 259895 h 314331"/>
                  <a:gd name="connsiteX3" fmla="*/ 100648 w 328612"/>
                  <a:gd name="connsiteY3" fmla="*/ 214461 h 314331"/>
                  <a:gd name="connsiteX4" fmla="*/ 91218 w 328612"/>
                  <a:gd name="connsiteY4" fmla="*/ 83588 h 314331"/>
                  <a:gd name="connsiteX5" fmla="*/ 103363 w 328612"/>
                  <a:gd name="connsiteY5" fmla="*/ 43011 h 314331"/>
                  <a:gd name="connsiteX6" fmla="*/ 153369 w 328612"/>
                  <a:gd name="connsiteY6" fmla="*/ 4149 h 314331"/>
                  <a:gd name="connsiteX7" fmla="*/ 175658 w 328612"/>
                  <a:gd name="connsiteY7" fmla="*/ 4149 h 314331"/>
                  <a:gd name="connsiteX8" fmla="*/ 225664 w 328612"/>
                  <a:gd name="connsiteY8" fmla="*/ 43011 h 314331"/>
                  <a:gd name="connsiteX9" fmla="*/ 237808 w 328612"/>
                  <a:gd name="connsiteY9" fmla="*/ 83588 h 314331"/>
                  <a:gd name="connsiteX10" fmla="*/ 228378 w 328612"/>
                  <a:gd name="connsiteY10" fmla="*/ 214461 h 314331"/>
                  <a:gd name="connsiteX11" fmla="*/ 61072 w 328612"/>
                  <a:gd name="connsiteY11" fmla="*/ 259895 h 314331"/>
                  <a:gd name="connsiteX12" fmla="*/ 61072 w 328612"/>
                  <a:gd name="connsiteY12" fmla="*/ 177742 h 314331"/>
                  <a:gd name="connsiteX13" fmla="*/ 104791 w 328612"/>
                  <a:gd name="connsiteY13" fmla="*/ 205031 h 314331"/>
                  <a:gd name="connsiteX14" fmla="*/ 50213 w 328612"/>
                  <a:gd name="connsiteY14" fmla="*/ 223319 h 314331"/>
                  <a:gd name="connsiteX15" fmla="*/ 9351 w 328612"/>
                  <a:gd name="connsiteY15" fmla="*/ 223319 h 314331"/>
                  <a:gd name="connsiteX16" fmla="*/ 68501 w 328612"/>
                  <a:gd name="connsiteY16" fmla="*/ 314474 h 314331"/>
                  <a:gd name="connsiteX17" fmla="*/ 112793 w 328612"/>
                  <a:gd name="connsiteY17" fmla="*/ 268896 h 314331"/>
                  <a:gd name="connsiteX18" fmla="*/ 164513 w 328612"/>
                  <a:gd name="connsiteY18" fmla="*/ 287184 h 314331"/>
                  <a:gd name="connsiteX19" fmla="*/ 216234 w 328612"/>
                  <a:gd name="connsiteY19" fmla="*/ 269039 h 314331"/>
                  <a:gd name="connsiteX20" fmla="*/ 260525 w 328612"/>
                  <a:gd name="connsiteY20" fmla="*/ 314616 h 314331"/>
                  <a:gd name="connsiteX21" fmla="*/ 319676 w 328612"/>
                  <a:gd name="connsiteY21" fmla="*/ 223319 h 314331"/>
                  <a:gd name="connsiteX22" fmla="*/ 278813 w 328612"/>
                  <a:gd name="connsiteY22" fmla="*/ 223319 h 314331"/>
                  <a:gd name="connsiteX23" fmla="*/ 95219 w 328612"/>
                  <a:gd name="connsiteY23" fmla="*/ 95875 h 314331"/>
                  <a:gd name="connsiteX24" fmla="*/ 63072 w 328612"/>
                  <a:gd name="connsiteY24" fmla="*/ 122878 h 314331"/>
                  <a:gd name="connsiteX25" fmla="*/ 27639 w 328612"/>
                  <a:gd name="connsiteY25" fmla="*/ 85874 h 314331"/>
                  <a:gd name="connsiteX26" fmla="*/ 207 w 328612"/>
                  <a:gd name="connsiteY26" fmla="*/ 68157 h 314331"/>
                  <a:gd name="connsiteX27" fmla="*/ 27639 w 328612"/>
                  <a:gd name="connsiteY27" fmla="*/ 86445 h 314331"/>
                  <a:gd name="connsiteX28" fmla="*/ 36783 w 328612"/>
                  <a:gd name="connsiteY28" fmla="*/ 59013 h 314331"/>
                  <a:gd name="connsiteX29" fmla="*/ 233808 w 328612"/>
                  <a:gd name="connsiteY29" fmla="*/ 95732 h 314331"/>
                  <a:gd name="connsiteX30" fmla="*/ 265955 w 328612"/>
                  <a:gd name="connsiteY30" fmla="*/ 122878 h 314331"/>
                  <a:gd name="connsiteX31" fmla="*/ 301388 w 328612"/>
                  <a:gd name="connsiteY31" fmla="*/ 85874 h 314331"/>
                  <a:gd name="connsiteX32" fmla="*/ 328820 w 328612"/>
                  <a:gd name="connsiteY32" fmla="*/ 68157 h 314331"/>
                  <a:gd name="connsiteX33" fmla="*/ 301388 w 328612"/>
                  <a:gd name="connsiteY33" fmla="*/ 86445 h 314331"/>
                  <a:gd name="connsiteX34" fmla="*/ 292244 w 328612"/>
                  <a:gd name="connsiteY34" fmla="*/ 59013 h 314331"/>
                  <a:gd name="connsiteX35" fmla="*/ 196517 w 328612"/>
                  <a:gd name="connsiteY35" fmla="*/ 60013 h 314331"/>
                  <a:gd name="connsiteX36" fmla="*/ 200089 w 328612"/>
                  <a:gd name="connsiteY36" fmla="*/ 63585 h 314331"/>
                  <a:gd name="connsiteX37" fmla="*/ 193088 w 328612"/>
                  <a:gd name="connsiteY37" fmla="*/ 63585 h 314331"/>
                  <a:gd name="connsiteX38" fmla="*/ 196660 w 328612"/>
                  <a:gd name="connsiteY38" fmla="*/ 60013 h 314331"/>
                  <a:gd name="connsiteX39" fmla="*/ 196517 w 328612"/>
                  <a:gd name="connsiteY39" fmla="*/ 67157 h 314331"/>
                  <a:gd name="connsiteX40" fmla="*/ 193088 w 328612"/>
                  <a:gd name="connsiteY40" fmla="*/ 63585 h 314331"/>
                  <a:gd name="connsiteX41" fmla="*/ 200089 w 328612"/>
                  <a:gd name="connsiteY41" fmla="*/ 63585 h 314331"/>
                  <a:gd name="connsiteX42" fmla="*/ 196517 w 328612"/>
                  <a:gd name="connsiteY42" fmla="*/ 67157 h 314331"/>
                  <a:gd name="connsiteX43" fmla="*/ 132509 w 328612"/>
                  <a:gd name="connsiteY43" fmla="*/ 60013 h 314331"/>
                  <a:gd name="connsiteX44" fmla="*/ 136081 w 328612"/>
                  <a:gd name="connsiteY44" fmla="*/ 63585 h 314331"/>
                  <a:gd name="connsiteX45" fmla="*/ 128937 w 328612"/>
                  <a:gd name="connsiteY45" fmla="*/ 63585 h 314331"/>
                  <a:gd name="connsiteX46" fmla="*/ 132509 w 328612"/>
                  <a:gd name="connsiteY46" fmla="*/ 60013 h 314331"/>
                  <a:gd name="connsiteX47" fmla="*/ 132509 w 328612"/>
                  <a:gd name="connsiteY47" fmla="*/ 67157 h 314331"/>
                  <a:gd name="connsiteX48" fmla="*/ 128937 w 328612"/>
                  <a:gd name="connsiteY48" fmla="*/ 63585 h 314331"/>
                  <a:gd name="connsiteX49" fmla="*/ 135938 w 328612"/>
                  <a:gd name="connsiteY49" fmla="*/ 63585 h 314331"/>
                  <a:gd name="connsiteX50" fmla="*/ 132366 w 328612"/>
                  <a:gd name="connsiteY50" fmla="*/ 67157 h 31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28612" h="314331">
                    <a:moveTo>
                      <a:pt x="224235" y="205031"/>
                    </a:moveTo>
                    <a:cubicBezTo>
                      <a:pt x="224235" y="205031"/>
                      <a:pt x="245809" y="168598"/>
                      <a:pt x="267955" y="177742"/>
                    </a:cubicBezTo>
                    <a:cubicBezTo>
                      <a:pt x="296530" y="189601"/>
                      <a:pt x="267955" y="259895"/>
                      <a:pt x="267955" y="259895"/>
                    </a:cubicBezTo>
                    <a:moveTo>
                      <a:pt x="100648" y="214461"/>
                    </a:moveTo>
                    <a:cubicBezTo>
                      <a:pt x="119936" y="182314"/>
                      <a:pt x="102934" y="118449"/>
                      <a:pt x="91218" y="83588"/>
                    </a:cubicBezTo>
                    <a:cubicBezTo>
                      <a:pt x="86272" y="68855"/>
                      <a:pt x="91136" y="52604"/>
                      <a:pt x="103363" y="43011"/>
                    </a:cubicBezTo>
                    <a:lnTo>
                      <a:pt x="153369" y="4149"/>
                    </a:lnTo>
                    <a:cubicBezTo>
                      <a:pt x="159905" y="-1003"/>
                      <a:pt x="169121" y="-1003"/>
                      <a:pt x="175658" y="4149"/>
                    </a:cubicBezTo>
                    <a:lnTo>
                      <a:pt x="225664" y="43011"/>
                    </a:lnTo>
                    <a:cubicBezTo>
                      <a:pt x="237891" y="52604"/>
                      <a:pt x="242754" y="68855"/>
                      <a:pt x="237808" y="83588"/>
                    </a:cubicBezTo>
                    <a:cubicBezTo>
                      <a:pt x="226092" y="118449"/>
                      <a:pt x="209233" y="182314"/>
                      <a:pt x="228378" y="214461"/>
                    </a:cubicBezTo>
                    <a:moveTo>
                      <a:pt x="61072" y="259895"/>
                    </a:moveTo>
                    <a:cubicBezTo>
                      <a:pt x="61072" y="259895"/>
                      <a:pt x="32497" y="189601"/>
                      <a:pt x="61072" y="177742"/>
                    </a:cubicBezTo>
                    <a:cubicBezTo>
                      <a:pt x="83217" y="168598"/>
                      <a:pt x="104791" y="205031"/>
                      <a:pt x="104791" y="205031"/>
                    </a:cubicBezTo>
                    <a:moveTo>
                      <a:pt x="50213" y="223319"/>
                    </a:moveTo>
                    <a:lnTo>
                      <a:pt x="9351" y="223319"/>
                    </a:lnTo>
                    <a:cubicBezTo>
                      <a:pt x="9351" y="223319"/>
                      <a:pt x="16780" y="314474"/>
                      <a:pt x="68501" y="314474"/>
                    </a:cubicBezTo>
                    <a:cubicBezTo>
                      <a:pt x="112793" y="314474"/>
                      <a:pt x="112793" y="268896"/>
                      <a:pt x="112793" y="268896"/>
                    </a:cubicBezTo>
                    <a:cubicBezTo>
                      <a:pt x="128494" y="278687"/>
                      <a:pt x="146147" y="284929"/>
                      <a:pt x="164513" y="287184"/>
                    </a:cubicBezTo>
                    <a:cubicBezTo>
                      <a:pt x="182869" y="284973"/>
                      <a:pt x="200520" y="278780"/>
                      <a:pt x="216234" y="269039"/>
                    </a:cubicBezTo>
                    <a:cubicBezTo>
                      <a:pt x="216234" y="269039"/>
                      <a:pt x="216234" y="314616"/>
                      <a:pt x="260525" y="314616"/>
                    </a:cubicBezTo>
                    <a:cubicBezTo>
                      <a:pt x="312246" y="314616"/>
                      <a:pt x="319676" y="223319"/>
                      <a:pt x="319676" y="223319"/>
                    </a:cubicBezTo>
                    <a:lnTo>
                      <a:pt x="278813" y="223319"/>
                    </a:lnTo>
                    <a:moveTo>
                      <a:pt x="95219" y="95875"/>
                    </a:moveTo>
                    <a:cubicBezTo>
                      <a:pt x="93933" y="98875"/>
                      <a:pt x="83075" y="122878"/>
                      <a:pt x="63072" y="122878"/>
                    </a:cubicBezTo>
                    <a:cubicBezTo>
                      <a:pt x="43070" y="122878"/>
                      <a:pt x="27639" y="85874"/>
                      <a:pt x="27639" y="85874"/>
                    </a:cubicBezTo>
                    <a:moveTo>
                      <a:pt x="207" y="68157"/>
                    </a:moveTo>
                    <a:lnTo>
                      <a:pt x="27639" y="86445"/>
                    </a:lnTo>
                    <a:lnTo>
                      <a:pt x="36783" y="59013"/>
                    </a:lnTo>
                    <a:moveTo>
                      <a:pt x="233808" y="95732"/>
                    </a:moveTo>
                    <a:cubicBezTo>
                      <a:pt x="234808" y="98161"/>
                      <a:pt x="245666" y="122878"/>
                      <a:pt x="265955" y="122878"/>
                    </a:cubicBezTo>
                    <a:cubicBezTo>
                      <a:pt x="286243" y="122878"/>
                      <a:pt x="301388" y="85874"/>
                      <a:pt x="301388" y="85874"/>
                    </a:cubicBezTo>
                    <a:moveTo>
                      <a:pt x="328820" y="68157"/>
                    </a:moveTo>
                    <a:lnTo>
                      <a:pt x="301388" y="86445"/>
                    </a:lnTo>
                    <a:lnTo>
                      <a:pt x="292244" y="59013"/>
                    </a:lnTo>
                    <a:moveTo>
                      <a:pt x="196517" y="60013"/>
                    </a:moveTo>
                    <a:cubicBezTo>
                      <a:pt x="198490" y="60013"/>
                      <a:pt x="200089" y="61612"/>
                      <a:pt x="200089" y="63585"/>
                    </a:cubicBezTo>
                    <a:moveTo>
                      <a:pt x="193088" y="63585"/>
                    </a:moveTo>
                    <a:cubicBezTo>
                      <a:pt x="193088" y="61612"/>
                      <a:pt x="194688" y="60013"/>
                      <a:pt x="196660" y="60013"/>
                    </a:cubicBezTo>
                    <a:moveTo>
                      <a:pt x="196517" y="67157"/>
                    </a:moveTo>
                    <a:cubicBezTo>
                      <a:pt x="194601" y="67080"/>
                      <a:pt x="193086" y="65503"/>
                      <a:pt x="193088" y="63585"/>
                    </a:cubicBezTo>
                    <a:moveTo>
                      <a:pt x="200089" y="63585"/>
                    </a:moveTo>
                    <a:cubicBezTo>
                      <a:pt x="200089" y="65558"/>
                      <a:pt x="198490" y="67157"/>
                      <a:pt x="196517" y="67157"/>
                    </a:cubicBezTo>
                    <a:moveTo>
                      <a:pt x="132509" y="60013"/>
                    </a:moveTo>
                    <a:cubicBezTo>
                      <a:pt x="134482" y="60013"/>
                      <a:pt x="136081" y="61612"/>
                      <a:pt x="136081" y="63585"/>
                    </a:cubicBezTo>
                    <a:moveTo>
                      <a:pt x="128937" y="63585"/>
                    </a:moveTo>
                    <a:cubicBezTo>
                      <a:pt x="128937" y="61612"/>
                      <a:pt x="130537" y="60013"/>
                      <a:pt x="132509" y="60013"/>
                    </a:cubicBezTo>
                    <a:moveTo>
                      <a:pt x="132509" y="67157"/>
                    </a:moveTo>
                    <a:cubicBezTo>
                      <a:pt x="130537" y="67157"/>
                      <a:pt x="128937" y="65558"/>
                      <a:pt x="128937" y="63585"/>
                    </a:cubicBezTo>
                    <a:moveTo>
                      <a:pt x="135938" y="63585"/>
                    </a:moveTo>
                    <a:cubicBezTo>
                      <a:pt x="135938" y="65558"/>
                      <a:pt x="134339" y="67157"/>
                      <a:pt x="132366" y="6715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9CA0041A-D702-7595-4827-2D71CFD9D606}"/>
                </a:ext>
              </a:extLst>
            </p:cNvPr>
            <p:cNvGrpSpPr/>
            <p:nvPr/>
          </p:nvGrpSpPr>
          <p:grpSpPr>
            <a:xfrm>
              <a:off x="3147325" y="3661269"/>
              <a:ext cx="1634783" cy="657409"/>
              <a:chOff x="3570374" y="3796007"/>
              <a:chExt cx="1634783" cy="657409"/>
            </a:xfrm>
          </p:grpSpPr>
          <p:sp>
            <p:nvSpPr>
              <p:cNvPr id="81" name="도형 4">
                <a:extLst>
                  <a:ext uri="{FF2B5EF4-FFF2-40B4-BE49-F238E27FC236}">
                    <a16:creationId xmlns:a16="http://schemas.microsoft.com/office/drawing/2014/main" id="{FAA8FC82-36C0-9823-4800-EEB41C4FF0E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70374" y="3796007"/>
                <a:ext cx="1634783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82" name="자유형: 도형 81">
                <a:extLst>
                  <a:ext uri="{FF2B5EF4-FFF2-40B4-BE49-F238E27FC236}">
                    <a16:creationId xmlns:a16="http://schemas.microsoft.com/office/drawing/2014/main" id="{D463F976-7E0F-A40F-A66F-F2BD251B9FE0}"/>
                  </a:ext>
                </a:extLst>
              </p:cNvPr>
              <p:cNvSpPr/>
              <p:nvPr/>
            </p:nvSpPr>
            <p:spPr>
              <a:xfrm>
                <a:off x="4495800" y="38576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07 h 571500"/>
                  <a:gd name="connsiteX1" fmla="*/ 285945 w 571500"/>
                  <a:gd name="connsiteY1" fmla="*/ 571857 h 571500"/>
                  <a:gd name="connsiteX2" fmla="*/ 571695 w 571500"/>
                  <a:gd name="connsiteY2" fmla="*/ 286107 h 571500"/>
                  <a:gd name="connsiteX3" fmla="*/ 285945 w 571500"/>
                  <a:gd name="connsiteY3" fmla="*/ 357 h 571500"/>
                  <a:gd name="connsiteX4" fmla="*/ 195 w 571500"/>
                  <a:gd name="connsiteY4" fmla="*/ 28610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07"/>
                    </a:moveTo>
                    <a:cubicBezTo>
                      <a:pt x="195" y="443922"/>
                      <a:pt x="128130" y="571857"/>
                      <a:pt x="285945" y="571857"/>
                    </a:cubicBezTo>
                    <a:cubicBezTo>
                      <a:pt x="443760" y="571857"/>
                      <a:pt x="571695" y="443922"/>
                      <a:pt x="571695" y="286107"/>
                    </a:cubicBezTo>
                    <a:cubicBezTo>
                      <a:pt x="571695" y="128292"/>
                      <a:pt x="443760" y="357"/>
                      <a:pt x="285945" y="357"/>
                    </a:cubicBezTo>
                    <a:cubicBezTo>
                      <a:pt x="128130" y="357"/>
                      <a:pt x="195" y="128292"/>
                      <a:pt x="195" y="286107"/>
                    </a:cubicBezTo>
                  </a:path>
                </a:pathLst>
              </a:custGeom>
              <a:solidFill>
                <a:srgbClr val="E5575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B09582C1-E9F0-D9DD-229B-91E2C36C74A3}"/>
                  </a:ext>
                </a:extLst>
              </p:cNvPr>
              <p:cNvSpPr txBox="1"/>
              <p:nvPr/>
            </p:nvSpPr>
            <p:spPr>
              <a:xfrm>
                <a:off x="3570374" y="3982855"/>
                <a:ext cx="97174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543A3A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Obstacle</a:t>
                </a:r>
                <a:endParaRPr lang="ko-KR" altLang="en-US" sz="1500" b="1" spc="0" baseline="0" dirty="0">
                  <a:ln/>
                  <a:solidFill>
                    <a:srgbClr val="543A3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84" name="자유형: 도형 83">
                <a:extLst>
                  <a:ext uri="{FF2B5EF4-FFF2-40B4-BE49-F238E27FC236}">
                    <a16:creationId xmlns:a16="http://schemas.microsoft.com/office/drawing/2014/main" id="{4D180A16-518C-E54A-8BE4-5C97933E470B}"/>
                  </a:ext>
                </a:extLst>
              </p:cNvPr>
              <p:cNvSpPr/>
              <p:nvPr/>
            </p:nvSpPr>
            <p:spPr>
              <a:xfrm>
                <a:off x="4495800" y="38576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07 h 571500"/>
                  <a:gd name="connsiteX1" fmla="*/ 285945 w 571500"/>
                  <a:gd name="connsiteY1" fmla="*/ 571857 h 571500"/>
                  <a:gd name="connsiteX2" fmla="*/ 571695 w 571500"/>
                  <a:gd name="connsiteY2" fmla="*/ 286107 h 571500"/>
                  <a:gd name="connsiteX3" fmla="*/ 285945 w 571500"/>
                  <a:gd name="connsiteY3" fmla="*/ 357 h 571500"/>
                  <a:gd name="connsiteX4" fmla="*/ 195 w 571500"/>
                  <a:gd name="connsiteY4" fmla="*/ 28610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07"/>
                    </a:moveTo>
                    <a:cubicBezTo>
                      <a:pt x="195" y="443922"/>
                      <a:pt x="128130" y="571857"/>
                      <a:pt x="285945" y="571857"/>
                    </a:cubicBezTo>
                    <a:cubicBezTo>
                      <a:pt x="443760" y="571857"/>
                      <a:pt x="571695" y="443922"/>
                      <a:pt x="571695" y="286107"/>
                    </a:cubicBezTo>
                    <a:cubicBezTo>
                      <a:pt x="571695" y="128292"/>
                      <a:pt x="443760" y="357"/>
                      <a:pt x="285945" y="357"/>
                    </a:cubicBezTo>
                    <a:cubicBezTo>
                      <a:pt x="128130" y="357"/>
                      <a:pt x="195" y="128292"/>
                      <a:pt x="195" y="28610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5" name="자유형: 도형 84">
                <a:extLst>
                  <a:ext uri="{FF2B5EF4-FFF2-40B4-BE49-F238E27FC236}">
                    <a16:creationId xmlns:a16="http://schemas.microsoft.com/office/drawing/2014/main" id="{A4C8C762-9F15-0D76-151E-7E04177DD8C7}"/>
                  </a:ext>
                </a:extLst>
              </p:cNvPr>
              <p:cNvSpPr/>
              <p:nvPr/>
            </p:nvSpPr>
            <p:spPr>
              <a:xfrm>
                <a:off x="4617243" y="3979068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7DF042EA-99F7-323B-154C-B5FD4741870F}"/>
                </a:ext>
              </a:extLst>
            </p:cNvPr>
            <p:cNvGrpSpPr/>
            <p:nvPr/>
          </p:nvGrpSpPr>
          <p:grpSpPr>
            <a:xfrm>
              <a:off x="2787901" y="4694079"/>
              <a:ext cx="2353629" cy="657409"/>
              <a:chOff x="2785395" y="4615307"/>
              <a:chExt cx="2353629" cy="657409"/>
            </a:xfrm>
          </p:grpSpPr>
          <p:sp>
            <p:nvSpPr>
              <p:cNvPr id="87" name="도형 4">
                <a:extLst>
                  <a:ext uri="{FF2B5EF4-FFF2-40B4-BE49-F238E27FC236}">
                    <a16:creationId xmlns:a16="http://schemas.microsoft.com/office/drawing/2014/main" id="{D3952FF5-2E64-CD8C-ACFC-B06B4EC960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5396" y="4615307"/>
                <a:ext cx="2353628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88" name="자유형: 도형 87">
                <a:extLst>
                  <a:ext uri="{FF2B5EF4-FFF2-40B4-BE49-F238E27FC236}">
                    <a16:creationId xmlns:a16="http://schemas.microsoft.com/office/drawing/2014/main" id="{4002BB85-CA88-865E-135B-7B02C81A7FFE}"/>
                  </a:ext>
                </a:extLst>
              </p:cNvPr>
              <p:cNvSpPr/>
              <p:nvPr/>
            </p:nvSpPr>
            <p:spPr>
              <a:xfrm>
                <a:off x="4495800" y="46577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91 h 571500"/>
                  <a:gd name="connsiteX1" fmla="*/ 285945 w 571500"/>
                  <a:gd name="connsiteY1" fmla="*/ 571941 h 571500"/>
                  <a:gd name="connsiteX2" fmla="*/ 571695 w 571500"/>
                  <a:gd name="connsiteY2" fmla="*/ 286191 h 571500"/>
                  <a:gd name="connsiteX3" fmla="*/ 285945 w 571500"/>
                  <a:gd name="connsiteY3" fmla="*/ 441 h 571500"/>
                  <a:gd name="connsiteX4" fmla="*/ 195 w 571500"/>
                  <a:gd name="connsiteY4" fmla="*/ 286191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91"/>
                    </a:moveTo>
                    <a:cubicBezTo>
                      <a:pt x="195" y="444006"/>
                      <a:pt x="128130" y="571941"/>
                      <a:pt x="285945" y="571941"/>
                    </a:cubicBezTo>
                    <a:cubicBezTo>
                      <a:pt x="443760" y="571941"/>
                      <a:pt x="571695" y="444006"/>
                      <a:pt x="571695" y="286191"/>
                    </a:cubicBezTo>
                    <a:cubicBezTo>
                      <a:pt x="571695" y="128376"/>
                      <a:pt x="443760" y="441"/>
                      <a:pt x="285945" y="441"/>
                    </a:cubicBezTo>
                    <a:cubicBezTo>
                      <a:pt x="128130" y="441"/>
                      <a:pt x="195" y="128376"/>
                      <a:pt x="195" y="286191"/>
                    </a:cubicBezTo>
                  </a:path>
                </a:pathLst>
              </a:custGeom>
              <a:solidFill>
                <a:srgbClr val="DE58A9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EACBAF4F-B6A9-4039-6194-55829536F219}"/>
                  </a:ext>
                </a:extLst>
              </p:cNvPr>
              <p:cNvSpPr txBox="1"/>
              <p:nvPr/>
            </p:nvSpPr>
            <p:spPr>
              <a:xfrm>
                <a:off x="2785395" y="4785297"/>
                <a:ext cx="182934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573E4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DynamicObstacle</a:t>
                </a:r>
                <a:r>
                  <a:rPr lang="ko-KR" altLang="en-US" sz="1500" b="1" spc="0" baseline="0" dirty="0">
                    <a:ln/>
                    <a:solidFill>
                      <a:srgbClr val="573E4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 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07C6378B-3602-5A6A-92DD-799271AF9E3D}"/>
                  </a:ext>
                </a:extLst>
              </p:cNvPr>
              <p:cNvSpPr txBox="1"/>
              <p:nvPr/>
            </p:nvSpPr>
            <p:spPr>
              <a:xfrm>
                <a:off x="3800760" y="4945380"/>
                <a:ext cx="1847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endParaRPr lang="ko-KR" altLang="en-US" sz="1500" b="1" spc="0" baseline="0" dirty="0">
                  <a:ln/>
                  <a:solidFill>
                    <a:srgbClr val="573E4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BDEBA199-791E-652C-C2B2-93C83EA616F3}"/>
                  </a:ext>
                </a:extLst>
              </p:cNvPr>
              <p:cNvSpPr/>
              <p:nvPr/>
            </p:nvSpPr>
            <p:spPr>
              <a:xfrm>
                <a:off x="4495800" y="46577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91 h 571500"/>
                  <a:gd name="connsiteX1" fmla="*/ 285945 w 571500"/>
                  <a:gd name="connsiteY1" fmla="*/ 571941 h 571500"/>
                  <a:gd name="connsiteX2" fmla="*/ 571695 w 571500"/>
                  <a:gd name="connsiteY2" fmla="*/ 286191 h 571500"/>
                  <a:gd name="connsiteX3" fmla="*/ 285945 w 571500"/>
                  <a:gd name="connsiteY3" fmla="*/ 441 h 571500"/>
                  <a:gd name="connsiteX4" fmla="*/ 195 w 571500"/>
                  <a:gd name="connsiteY4" fmla="*/ 286191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91"/>
                    </a:moveTo>
                    <a:cubicBezTo>
                      <a:pt x="195" y="444006"/>
                      <a:pt x="128130" y="571941"/>
                      <a:pt x="285945" y="571941"/>
                    </a:cubicBezTo>
                    <a:cubicBezTo>
                      <a:pt x="443760" y="571941"/>
                      <a:pt x="571695" y="444006"/>
                      <a:pt x="571695" y="286191"/>
                    </a:cubicBezTo>
                    <a:cubicBezTo>
                      <a:pt x="571695" y="128376"/>
                      <a:pt x="443760" y="441"/>
                      <a:pt x="285945" y="441"/>
                    </a:cubicBezTo>
                    <a:cubicBezTo>
                      <a:pt x="128130" y="441"/>
                      <a:pt x="195" y="128376"/>
                      <a:pt x="195" y="28619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2" name="자유형: 도형 91">
                <a:extLst>
                  <a:ext uri="{FF2B5EF4-FFF2-40B4-BE49-F238E27FC236}">
                    <a16:creationId xmlns:a16="http://schemas.microsoft.com/office/drawing/2014/main" id="{DCBA259D-6BCB-FAD5-456A-4578695FC518}"/>
                  </a:ext>
                </a:extLst>
              </p:cNvPr>
              <p:cNvSpPr/>
              <p:nvPr/>
            </p:nvSpPr>
            <p:spPr>
              <a:xfrm>
                <a:off x="4611427" y="4769913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A79EF749-ADA0-FF26-8F4F-F105AC5D37A1}"/>
                </a:ext>
              </a:extLst>
            </p:cNvPr>
            <p:cNvGrpSpPr/>
            <p:nvPr/>
          </p:nvGrpSpPr>
          <p:grpSpPr>
            <a:xfrm>
              <a:off x="3385240" y="5768669"/>
              <a:ext cx="1168480" cy="657409"/>
              <a:chOff x="4016712" y="5416045"/>
              <a:chExt cx="1168480" cy="657409"/>
            </a:xfrm>
          </p:grpSpPr>
          <p:sp>
            <p:nvSpPr>
              <p:cNvPr id="94" name="도형 4">
                <a:extLst>
                  <a:ext uri="{FF2B5EF4-FFF2-40B4-BE49-F238E27FC236}">
                    <a16:creationId xmlns:a16="http://schemas.microsoft.com/office/drawing/2014/main" id="{15F84B9B-9593-851C-8097-1AA7C8B388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16712" y="5416045"/>
                <a:ext cx="1168480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1E7F6EE5-1D31-C7A9-47B4-13CC44EB5803}"/>
                  </a:ext>
                </a:extLst>
              </p:cNvPr>
              <p:cNvSpPr/>
              <p:nvPr/>
            </p:nvSpPr>
            <p:spPr>
              <a:xfrm>
                <a:off x="4495800" y="54578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275 h 571500"/>
                  <a:gd name="connsiteX1" fmla="*/ 285945 w 571500"/>
                  <a:gd name="connsiteY1" fmla="*/ 572025 h 571500"/>
                  <a:gd name="connsiteX2" fmla="*/ 571695 w 571500"/>
                  <a:gd name="connsiteY2" fmla="*/ 286275 h 571500"/>
                  <a:gd name="connsiteX3" fmla="*/ 285945 w 571500"/>
                  <a:gd name="connsiteY3" fmla="*/ 525 h 571500"/>
                  <a:gd name="connsiteX4" fmla="*/ 195 w 571500"/>
                  <a:gd name="connsiteY4" fmla="*/ 28627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275"/>
                    </a:moveTo>
                    <a:cubicBezTo>
                      <a:pt x="195" y="444090"/>
                      <a:pt x="128130" y="572025"/>
                      <a:pt x="285945" y="572025"/>
                    </a:cubicBezTo>
                    <a:cubicBezTo>
                      <a:pt x="443760" y="572025"/>
                      <a:pt x="571695" y="444090"/>
                      <a:pt x="571695" y="286275"/>
                    </a:cubicBezTo>
                    <a:cubicBezTo>
                      <a:pt x="571695" y="128460"/>
                      <a:pt x="443760" y="525"/>
                      <a:pt x="285945" y="525"/>
                    </a:cubicBezTo>
                    <a:cubicBezTo>
                      <a:pt x="128130" y="525"/>
                      <a:pt x="195" y="128460"/>
                      <a:pt x="195" y="286275"/>
                    </a:cubicBezTo>
                  </a:path>
                </a:pathLst>
              </a:custGeom>
              <a:solidFill>
                <a:srgbClr val="BA5DE5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69237BBB-24D0-52B0-89CF-9036366DE2C3}"/>
                  </a:ext>
                </a:extLst>
              </p:cNvPr>
              <p:cNvSpPr txBox="1"/>
              <p:nvPr/>
            </p:nvSpPr>
            <p:spPr>
              <a:xfrm>
                <a:off x="4016712" y="5583055"/>
                <a:ext cx="487634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F3D58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Car</a:t>
                </a:r>
                <a:endParaRPr lang="ko-KR" altLang="en-US" sz="1500" b="1" spc="0" baseline="0" dirty="0">
                  <a:ln/>
                  <a:solidFill>
                    <a:srgbClr val="4F3D58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104" name="자유형: 도형 103">
                <a:extLst>
                  <a:ext uri="{FF2B5EF4-FFF2-40B4-BE49-F238E27FC236}">
                    <a16:creationId xmlns:a16="http://schemas.microsoft.com/office/drawing/2014/main" id="{B2048A0D-FE26-0D32-CE05-651634B01327}"/>
                  </a:ext>
                </a:extLst>
              </p:cNvPr>
              <p:cNvSpPr/>
              <p:nvPr/>
            </p:nvSpPr>
            <p:spPr>
              <a:xfrm>
                <a:off x="4495800" y="54578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275 h 571500"/>
                  <a:gd name="connsiteX1" fmla="*/ 285945 w 571500"/>
                  <a:gd name="connsiteY1" fmla="*/ 572025 h 571500"/>
                  <a:gd name="connsiteX2" fmla="*/ 571695 w 571500"/>
                  <a:gd name="connsiteY2" fmla="*/ 286275 h 571500"/>
                  <a:gd name="connsiteX3" fmla="*/ 285945 w 571500"/>
                  <a:gd name="connsiteY3" fmla="*/ 525 h 571500"/>
                  <a:gd name="connsiteX4" fmla="*/ 195 w 571500"/>
                  <a:gd name="connsiteY4" fmla="*/ 28627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275"/>
                    </a:moveTo>
                    <a:cubicBezTo>
                      <a:pt x="195" y="444090"/>
                      <a:pt x="128130" y="572025"/>
                      <a:pt x="285945" y="572025"/>
                    </a:cubicBezTo>
                    <a:cubicBezTo>
                      <a:pt x="443760" y="572025"/>
                      <a:pt x="571695" y="444090"/>
                      <a:pt x="571695" y="286275"/>
                    </a:cubicBezTo>
                    <a:cubicBezTo>
                      <a:pt x="571695" y="128460"/>
                      <a:pt x="443760" y="525"/>
                      <a:pt x="285945" y="525"/>
                    </a:cubicBezTo>
                    <a:cubicBezTo>
                      <a:pt x="128130" y="525"/>
                      <a:pt x="195" y="128460"/>
                      <a:pt x="195" y="286275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8B4F3C34-8558-2781-EDC6-739B4E2C4922}"/>
                  </a:ext>
                </a:extLst>
              </p:cNvPr>
              <p:cNvSpPr/>
              <p:nvPr/>
            </p:nvSpPr>
            <p:spPr>
              <a:xfrm>
                <a:off x="4611427" y="5571096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D22F8535-D4B2-B987-75FE-0075ED520415}"/>
              </a:ext>
            </a:extLst>
          </p:cNvPr>
          <p:cNvGrpSpPr/>
          <p:nvPr/>
        </p:nvGrpSpPr>
        <p:grpSpPr>
          <a:xfrm>
            <a:off x="5680290" y="2269069"/>
            <a:ext cx="6036008" cy="3752001"/>
            <a:chOff x="5680290" y="2269069"/>
            <a:chExt cx="6036008" cy="3752001"/>
          </a:xfrm>
        </p:grpSpPr>
        <p:sp>
          <p:nvSpPr>
            <p:cNvPr id="3" name="도형 4">
              <a:extLst>
                <a:ext uri="{FF2B5EF4-FFF2-40B4-BE49-F238E27FC236}">
                  <a16:creationId xmlns:a16="http://schemas.microsoft.com/office/drawing/2014/main" id="{F6967A74-D6D5-63FB-D367-90CDB656322A}"/>
                </a:ext>
              </a:extLst>
            </p:cNvPr>
            <p:cNvSpPr>
              <a:spLocks/>
            </p:cNvSpPr>
            <p:nvPr/>
          </p:nvSpPr>
          <p:spPr>
            <a:xfrm>
              <a:off x="5680290" y="2269069"/>
              <a:ext cx="6036008" cy="3752001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108" name="텍스트 상자 29">
              <a:extLst>
                <a:ext uri="{FF2B5EF4-FFF2-40B4-BE49-F238E27FC236}">
                  <a16:creationId xmlns:a16="http://schemas.microsoft.com/office/drawing/2014/main" id="{1CB3C5AB-BCC0-5122-95C0-378F69DBDFA7}"/>
                </a:ext>
              </a:extLst>
            </p:cNvPr>
            <p:cNvSpPr txBox="1">
              <a:spLocks/>
            </p:cNvSpPr>
            <p:nvPr/>
          </p:nvSpPr>
          <p:spPr>
            <a:xfrm>
              <a:off x="5899918" y="2650880"/>
              <a:ext cx="5816380" cy="1015663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Game Manager : </a:t>
              </a:r>
              <a:r>
                <a:rPr lang="ko-KR" altLang="en-US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게임을 구동하는 객체</a:t>
              </a:r>
              <a:endParaRPr lang="ko-KR" altLang="en-US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0" indent="0">
                <a:buFontTx/>
                <a:buNone/>
                <a:defRPr/>
              </a:pPr>
              <a:endParaRPr lang="ko-KR" altLang="en-US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spc="-130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ScoreBoard</a:t>
              </a:r>
              <a:r>
                <a:rPr lang="en-US" altLang="ko-KR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 : </a:t>
              </a:r>
              <a:r>
                <a:rPr lang="ko-KR" altLang="en-US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게임 </a:t>
              </a:r>
              <a:r>
                <a:rPr lang="ko-KR" altLang="en-US" sz="2000" b="1" spc="-130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점수등을</a:t>
              </a:r>
              <a:r>
                <a:rPr lang="ko-KR" altLang="en-US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 저장하는 객체</a:t>
              </a:r>
              <a:endParaRPr lang="ko-KR" altLang="en-US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65DA520-E973-75AC-C12A-43BE6DFCFABE}"/>
              </a:ext>
            </a:extLst>
          </p:cNvPr>
          <p:cNvSpPr/>
          <p:nvPr/>
        </p:nvSpPr>
        <p:spPr>
          <a:xfrm>
            <a:off x="4722001" y="1371132"/>
            <a:ext cx="4536586" cy="79279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870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B9F3F-A06A-73D8-4AAB-0A8CF9EDD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25F70243-66A4-6C82-2043-3AAE6DA89AD9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842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클래스 </a:t>
            </a:r>
            <a:r>
              <a:rPr lang="ko-KR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구성 모식도 초안</a:t>
            </a:r>
            <a:r>
              <a:rPr lang="en-US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 – </a:t>
            </a:r>
            <a:r>
              <a:rPr lang="ko-KR" altLang="en-US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문제점 </a:t>
            </a:r>
            <a:r>
              <a:rPr lang="en-US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1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731409F2-B1EC-3246-AF50-DF480B66318C}"/>
              </a:ext>
            </a:extLst>
          </p:cNvPr>
          <p:cNvGrpSpPr/>
          <p:nvPr/>
        </p:nvGrpSpPr>
        <p:grpSpPr>
          <a:xfrm>
            <a:off x="1013739" y="1398583"/>
            <a:ext cx="8183533" cy="5027495"/>
            <a:chOff x="1013739" y="1398583"/>
            <a:chExt cx="8183533" cy="5027495"/>
          </a:xfrm>
        </p:grpSpPr>
        <p:cxnSp>
          <p:nvCxnSpPr>
            <p:cNvPr id="60" name="도형 28">
              <a:extLst>
                <a:ext uri="{FF2B5EF4-FFF2-40B4-BE49-F238E27FC236}">
                  <a16:creationId xmlns:a16="http://schemas.microsoft.com/office/drawing/2014/main" id="{661AA170-E7B5-0C8E-F6C4-44550AA19390}"/>
                </a:ext>
              </a:extLst>
            </p:cNvPr>
            <p:cNvCxnSpPr>
              <a:cxnSpLocks/>
              <a:stCxn id="97" idx="1"/>
              <a:endCxn id="4" idx="3"/>
            </p:cNvCxnSpPr>
            <p:nvPr/>
          </p:nvCxnSpPr>
          <p:spPr>
            <a:xfrm flipH="1">
              <a:off x="6907164" y="1752066"/>
              <a:ext cx="432930" cy="4915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B4EC8FB1-4741-3CBC-6E05-D714BE244E28}"/>
                </a:ext>
              </a:extLst>
            </p:cNvPr>
            <p:cNvSpPr/>
            <p:nvPr/>
          </p:nvSpPr>
          <p:spPr>
            <a:xfrm>
              <a:off x="5448506" y="1611753"/>
              <a:ext cx="328612" cy="328612"/>
            </a:xfrm>
            <a:custGeom>
              <a:avLst/>
              <a:gdLst>
                <a:gd name="connsiteX0" fmla="*/ 328784 w 328612"/>
                <a:gd name="connsiteY0" fmla="*/ 186017 h 328612"/>
                <a:gd name="connsiteX1" fmla="*/ 271634 w 328612"/>
                <a:gd name="connsiteY1" fmla="*/ 128867 h 328612"/>
                <a:gd name="connsiteX2" fmla="*/ 57321 w 328612"/>
                <a:gd name="connsiteY2" fmla="*/ 128867 h 328612"/>
                <a:gd name="connsiteX3" fmla="*/ 171 w 328612"/>
                <a:gd name="connsiteY3" fmla="*/ 186017 h 328612"/>
                <a:gd name="connsiteX4" fmla="*/ 171 w 328612"/>
                <a:gd name="connsiteY4" fmla="*/ 300317 h 328612"/>
                <a:gd name="connsiteX5" fmla="*/ 28746 w 328612"/>
                <a:gd name="connsiteY5" fmla="*/ 328892 h 328612"/>
                <a:gd name="connsiteX6" fmla="*/ 95897 w 328612"/>
                <a:gd name="connsiteY6" fmla="*/ 263741 h 328612"/>
                <a:gd name="connsiteX7" fmla="*/ 107327 w 328612"/>
                <a:gd name="connsiteY7" fmla="*/ 257454 h 328612"/>
                <a:gd name="connsiteX8" fmla="*/ 221627 w 328612"/>
                <a:gd name="connsiteY8" fmla="*/ 257454 h 328612"/>
                <a:gd name="connsiteX9" fmla="*/ 233486 w 328612"/>
                <a:gd name="connsiteY9" fmla="*/ 263741 h 328612"/>
                <a:gd name="connsiteX10" fmla="*/ 300209 w 328612"/>
                <a:gd name="connsiteY10" fmla="*/ 328892 h 328612"/>
                <a:gd name="connsiteX11" fmla="*/ 328784 w 328612"/>
                <a:gd name="connsiteY11" fmla="*/ 300317 h 328612"/>
                <a:gd name="connsiteX12" fmla="*/ 71609 w 328612"/>
                <a:gd name="connsiteY12" fmla="*/ 171729 h 328612"/>
                <a:gd name="connsiteX13" fmla="*/ 71609 w 328612"/>
                <a:gd name="connsiteY13" fmla="*/ 228879 h 328612"/>
                <a:gd name="connsiteX14" fmla="*/ 100184 w 328612"/>
                <a:gd name="connsiteY14" fmla="*/ 200304 h 328612"/>
                <a:gd name="connsiteX15" fmla="*/ 43034 w 328612"/>
                <a:gd name="connsiteY15" fmla="*/ 200304 h 328612"/>
                <a:gd name="connsiteX16" fmla="*/ 257346 w 328612"/>
                <a:gd name="connsiteY16" fmla="*/ 168157 h 328612"/>
                <a:gd name="connsiteX17" fmla="*/ 260918 w 328612"/>
                <a:gd name="connsiteY17" fmla="*/ 171729 h 328612"/>
                <a:gd name="connsiteX18" fmla="*/ 253774 w 328612"/>
                <a:gd name="connsiteY18" fmla="*/ 171729 h 328612"/>
                <a:gd name="connsiteX19" fmla="*/ 257346 w 328612"/>
                <a:gd name="connsiteY19" fmla="*/ 168157 h 328612"/>
                <a:gd name="connsiteX20" fmla="*/ 257346 w 328612"/>
                <a:gd name="connsiteY20" fmla="*/ 175301 h 328612"/>
                <a:gd name="connsiteX21" fmla="*/ 253774 w 328612"/>
                <a:gd name="connsiteY21" fmla="*/ 171729 h 328612"/>
                <a:gd name="connsiteX22" fmla="*/ 260918 w 328612"/>
                <a:gd name="connsiteY22" fmla="*/ 171729 h 328612"/>
                <a:gd name="connsiteX23" fmla="*/ 257346 w 328612"/>
                <a:gd name="connsiteY23" fmla="*/ 175301 h 328612"/>
                <a:gd name="connsiteX24" fmla="*/ 228771 w 328612"/>
                <a:gd name="connsiteY24" fmla="*/ 196732 h 328612"/>
                <a:gd name="connsiteX25" fmla="*/ 232343 w 328612"/>
                <a:gd name="connsiteY25" fmla="*/ 200304 h 328612"/>
                <a:gd name="connsiteX26" fmla="*/ 225199 w 328612"/>
                <a:gd name="connsiteY26" fmla="*/ 200304 h 328612"/>
                <a:gd name="connsiteX27" fmla="*/ 228771 w 328612"/>
                <a:gd name="connsiteY27" fmla="*/ 196732 h 328612"/>
                <a:gd name="connsiteX28" fmla="*/ 228771 w 328612"/>
                <a:gd name="connsiteY28" fmla="*/ 203876 h 328612"/>
                <a:gd name="connsiteX29" fmla="*/ 225199 w 328612"/>
                <a:gd name="connsiteY29" fmla="*/ 200304 h 328612"/>
                <a:gd name="connsiteX30" fmla="*/ 232343 w 328612"/>
                <a:gd name="connsiteY30" fmla="*/ 200304 h 328612"/>
                <a:gd name="connsiteX31" fmla="*/ 228771 w 328612"/>
                <a:gd name="connsiteY31" fmla="*/ 203876 h 328612"/>
                <a:gd name="connsiteX32" fmla="*/ 257346 w 328612"/>
                <a:gd name="connsiteY32" fmla="*/ 225307 h 328612"/>
                <a:gd name="connsiteX33" fmla="*/ 260918 w 328612"/>
                <a:gd name="connsiteY33" fmla="*/ 228879 h 328612"/>
                <a:gd name="connsiteX34" fmla="*/ 253774 w 328612"/>
                <a:gd name="connsiteY34" fmla="*/ 228879 h 328612"/>
                <a:gd name="connsiteX35" fmla="*/ 257346 w 328612"/>
                <a:gd name="connsiteY35" fmla="*/ 225307 h 328612"/>
                <a:gd name="connsiteX36" fmla="*/ 257346 w 328612"/>
                <a:gd name="connsiteY36" fmla="*/ 232451 h 328612"/>
                <a:gd name="connsiteX37" fmla="*/ 253774 w 328612"/>
                <a:gd name="connsiteY37" fmla="*/ 228879 h 328612"/>
                <a:gd name="connsiteX38" fmla="*/ 260918 w 328612"/>
                <a:gd name="connsiteY38" fmla="*/ 228879 h 328612"/>
                <a:gd name="connsiteX39" fmla="*/ 257346 w 328612"/>
                <a:gd name="connsiteY39" fmla="*/ 232451 h 328612"/>
                <a:gd name="connsiteX40" fmla="*/ 285921 w 328612"/>
                <a:gd name="connsiteY40" fmla="*/ 196732 h 328612"/>
                <a:gd name="connsiteX41" fmla="*/ 289493 w 328612"/>
                <a:gd name="connsiteY41" fmla="*/ 200304 h 328612"/>
                <a:gd name="connsiteX42" fmla="*/ 282349 w 328612"/>
                <a:gd name="connsiteY42" fmla="*/ 200304 h 328612"/>
                <a:gd name="connsiteX43" fmla="*/ 285921 w 328612"/>
                <a:gd name="connsiteY43" fmla="*/ 196732 h 328612"/>
                <a:gd name="connsiteX44" fmla="*/ 285921 w 328612"/>
                <a:gd name="connsiteY44" fmla="*/ 203876 h 328612"/>
                <a:gd name="connsiteX45" fmla="*/ 282349 w 328612"/>
                <a:gd name="connsiteY45" fmla="*/ 200304 h 328612"/>
                <a:gd name="connsiteX46" fmla="*/ 289493 w 328612"/>
                <a:gd name="connsiteY46" fmla="*/ 200304 h 328612"/>
                <a:gd name="connsiteX47" fmla="*/ 285921 w 328612"/>
                <a:gd name="connsiteY47" fmla="*/ 203876 h 328612"/>
                <a:gd name="connsiteX48" fmla="*/ 135902 w 328612"/>
                <a:gd name="connsiteY48" fmla="*/ 28854 h 328612"/>
                <a:gd name="connsiteX49" fmla="*/ 164477 w 328612"/>
                <a:gd name="connsiteY49" fmla="*/ 57429 h 328612"/>
                <a:gd name="connsiteX50" fmla="*/ 193052 w 328612"/>
                <a:gd name="connsiteY50" fmla="*/ 28854 h 328612"/>
                <a:gd name="connsiteX51" fmla="*/ 164477 w 328612"/>
                <a:gd name="connsiteY51" fmla="*/ 279 h 328612"/>
                <a:gd name="connsiteX52" fmla="*/ 135902 w 328612"/>
                <a:gd name="connsiteY52" fmla="*/ 28854 h 328612"/>
                <a:gd name="connsiteX53" fmla="*/ 235915 w 328612"/>
                <a:gd name="connsiteY53" fmla="*/ 28854 h 328612"/>
                <a:gd name="connsiteX54" fmla="*/ 264490 w 328612"/>
                <a:gd name="connsiteY54" fmla="*/ 57429 h 328612"/>
                <a:gd name="connsiteX55" fmla="*/ 293065 w 328612"/>
                <a:gd name="connsiteY55" fmla="*/ 28854 h 328612"/>
                <a:gd name="connsiteX56" fmla="*/ 264490 w 328612"/>
                <a:gd name="connsiteY56" fmla="*/ 279 h 328612"/>
                <a:gd name="connsiteX57" fmla="*/ 235915 w 328612"/>
                <a:gd name="connsiteY57" fmla="*/ 28854 h 328612"/>
                <a:gd name="connsiteX58" fmla="*/ 35890 w 328612"/>
                <a:gd name="connsiteY58" fmla="*/ 28854 h 328612"/>
                <a:gd name="connsiteX59" fmla="*/ 64465 w 328612"/>
                <a:gd name="connsiteY59" fmla="*/ 57429 h 328612"/>
                <a:gd name="connsiteX60" fmla="*/ 93040 w 328612"/>
                <a:gd name="connsiteY60" fmla="*/ 28854 h 328612"/>
                <a:gd name="connsiteX61" fmla="*/ 64465 w 328612"/>
                <a:gd name="connsiteY61" fmla="*/ 279 h 328612"/>
                <a:gd name="connsiteX62" fmla="*/ 35890 w 328612"/>
                <a:gd name="connsiteY62" fmla="*/ 28854 h 328612"/>
                <a:gd name="connsiteX63" fmla="*/ 314496 w 328612"/>
                <a:gd name="connsiteY63" fmla="*/ 100292 h 328612"/>
                <a:gd name="connsiteX64" fmla="*/ 264490 w 328612"/>
                <a:gd name="connsiteY64" fmla="*/ 71682 h 328612"/>
                <a:gd name="connsiteX65" fmla="*/ 214484 w 328612"/>
                <a:gd name="connsiteY65" fmla="*/ 100292 h 328612"/>
                <a:gd name="connsiteX66" fmla="*/ 164477 w 328612"/>
                <a:gd name="connsiteY66" fmla="*/ 71682 h 328612"/>
                <a:gd name="connsiteX67" fmla="*/ 114471 w 328612"/>
                <a:gd name="connsiteY67" fmla="*/ 100292 h 328612"/>
                <a:gd name="connsiteX68" fmla="*/ 64465 w 328612"/>
                <a:gd name="connsiteY68" fmla="*/ 71682 h 328612"/>
                <a:gd name="connsiteX69" fmla="*/ 14459 w 328612"/>
                <a:gd name="connsiteY69" fmla="*/ 10029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28612" h="328612">
                  <a:moveTo>
                    <a:pt x="328784" y="186017"/>
                  </a:moveTo>
                  <a:cubicBezTo>
                    <a:pt x="328784" y="154454"/>
                    <a:pt x="303197" y="128867"/>
                    <a:pt x="271634" y="128867"/>
                  </a:cubicBezTo>
                  <a:lnTo>
                    <a:pt x="57321" y="128867"/>
                  </a:lnTo>
                  <a:cubicBezTo>
                    <a:pt x="25758" y="128867"/>
                    <a:pt x="171" y="154454"/>
                    <a:pt x="171" y="186017"/>
                  </a:cubicBezTo>
                  <a:lnTo>
                    <a:pt x="171" y="300317"/>
                  </a:lnTo>
                  <a:cubicBezTo>
                    <a:pt x="171" y="316098"/>
                    <a:pt x="12964" y="328892"/>
                    <a:pt x="28746" y="328892"/>
                  </a:cubicBezTo>
                  <a:cubicBezTo>
                    <a:pt x="49606" y="328892"/>
                    <a:pt x="69465" y="303174"/>
                    <a:pt x="95897" y="263741"/>
                  </a:cubicBezTo>
                  <a:cubicBezTo>
                    <a:pt x="98473" y="259927"/>
                    <a:pt x="102728" y="257586"/>
                    <a:pt x="107327" y="257454"/>
                  </a:cubicBezTo>
                  <a:lnTo>
                    <a:pt x="221627" y="257454"/>
                  </a:lnTo>
                  <a:cubicBezTo>
                    <a:pt x="226379" y="257446"/>
                    <a:pt x="230825" y="259803"/>
                    <a:pt x="233486" y="263741"/>
                  </a:cubicBezTo>
                  <a:cubicBezTo>
                    <a:pt x="259489" y="303174"/>
                    <a:pt x="278777" y="328892"/>
                    <a:pt x="300209" y="328892"/>
                  </a:cubicBezTo>
                  <a:cubicBezTo>
                    <a:pt x="315990" y="328892"/>
                    <a:pt x="328784" y="316098"/>
                    <a:pt x="328784" y="300317"/>
                  </a:cubicBezTo>
                  <a:close/>
                  <a:moveTo>
                    <a:pt x="71609" y="171729"/>
                  </a:moveTo>
                  <a:lnTo>
                    <a:pt x="71609" y="228879"/>
                  </a:lnTo>
                  <a:moveTo>
                    <a:pt x="100184" y="200304"/>
                  </a:moveTo>
                  <a:lnTo>
                    <a:pt x="43034" y="200304"/>
                  </a:lnTo>
                  <a:moveTo>
                    <a:pt x="257346" y="168157"/>
                  </a:moveTo>
                  <a:cubicBezTo>
                    <a:pt x="259319" y="168157"/>
                    <a:pt x="260918" y="169756"/>
                    <a:pt x="260918" y="171729"/>
                  </a:cubicBezTo>
                  <a:moveTo>
                    <a:pt x="253774" y="171729"/>
                  </a:moveTo>
                  <a:cubicBezTo>
                    <a:pt x="253774" y="169756"/>
                    <a:pt x="255373" y="168157"/>
                    <a:pt x="257346" y="168157"/>
                  </a:cubicBezTo>
                  <a:moveTo>
                    <a:pt x="257346" y="175301"/>
                  </a:moveTo>
                  <a:cubicBezTo>
                    <a:pt x="255373" y="175301"/>
                    <a:pt x="253774" y="173702"/>
                    <a:pt x="253774" y="171729"/>
                  </a:cubicBezTo>
                  <a:moveTo>
                    <a:pt x="260918" y="171729"/>
                  </a:moveTo>
                  <a:cubicBezTo>
                    <a:pt x="260918" y="173702"/>
                    <a:pt x="259319" y="175301"/>
                    <a:pt x="257346" y="175301"/>
                  </a:cubicBezTo>
                  <a:moveTo>
                    <a:pt x="228771" y="196732"/>
                  </a:moveTo>
                  <a:cubicBezTo>
                    <a:pt x="230744" y="196732"/>
                    <a:pt x="232343" y="198331"/>
                    <a:pt x="232343" y="200304"/>
                  </a:cubicBezTo>
                  <a:moveTo>
                    <a:pt x="225199" y="200304"/>
                  </a:moveTo>
                  <a:cubicBezTo>
                    <a:pt x="225199" y="198331"/>
                    <a:pt x="226798" y="196732"/>
                    <a:pt x="228771" y="196732"/>
                  </a:cubicBezTo>
                  <a:moveTo>
                    <a:pt x="228771" y="203876"/>
                  </a:moveTo>
                  <a:cubicBezTo>
                    <a:pt x="226798" y="203876"/>
                    <a:pt x="225199" y="202277"/>
                    <a:pt x="225199" y="200304"/>
                  </a:cubicBezTo>
                  <a:moveTo>
                    <a:pt x="232343" y="200304"/>
                  </a:moveTo>
                  <a:cubicBezTo>
                    <a:pt x="232343" y="202277"/>
                    <a:pt x="230744" y="203876"/>
                    <a:pt x="228771" y="203876"/>
                  </a:cubicBezTo>
                  <a:moveTo>
                    <a:pt x="257346" y="225307"/>
                  </a:moveTo>
                  <a:cubicBezTo>
                    <a:pt x="259319" y="225307"/>
                    <a:pt x="260918" y="226906"/>
                    <a:pt x="260918" y="228879"/>
                  </a:cubicBezTo>
                  <a:moveTo>
                    <a:pt x="253774" y="228879"/>
                  </a:moveTo>
                  <a:cubicBezTo>
                    <a:pt x="253774" y="226906"/>
                    <a:pt x="255373" y="225307"/>
                    <a:pt x="257346" y="225307"/>
                  </a:cubicBezTo>
                  <a:moveTo>
                    <a:pt x="257346" y="232451"/>
                  </a:moveTo>
                  <a:cubicBezTo>
                    <a:pt x="255373" y="232451"/>
                    <a:pt x="253774" y="230852"/>
                    <a:pt x="253774" y="228879"/>
                  </a:cubicBezTo>
                  <a:moveTo>
                    <a:pt x="260918" y="228879"/>
                  </a:moveTo>
                  <a:cubicBezTo>
                    <a:pt x="260918" y="230852"/>
                    <a:pt x="259319" y="232451"/>
                    <a:pt x="257346" y="232451"/>
                  </a:cubicBezTo>
                  <a:moveTo>
                    <a:pt x="285921" y="196732"/>
                  </a:moveTo>
                  <a:cubicBezTo>
                    <a:pt x="287894" y="196732"/>
                    <a:pt x="289493" y="198331"/>
                    <a:pt x="289493" y="200304"/>
                  </a:cubicBezTo>
                  <a:moveTo>
                    <a:pt x="282349" y="200304"/>
                  </a:moveTo>
                  <a:cubicBezTo>
                    <a:pt x="282349" y="198331"/>
                    <a:pt x="283948" y="196732"/>
                    <a:pt x="285921" y="196732"/>
                  </a:cubicBezTo>
                  <a:moveTo>
                    <a:pt x="285921" y="203876"/>
                  </a:moveTo>
                  <a:cubicBezTo>
                    <a:pt x="283948" y="203876"/>
                    <a:pt x="282349" y="202277"/>
                    <a:pt x="282349" y="200304"/>
                  </a:cubicBezTo>
                  <a:moveTo>
                    <a:pt x="289493" y="200304"/>
                  </a:moveTo>
                  <a:cubicBezTo>
                    <a:pt x="289493" y="202277"/>
                    <a:pt x="287894" y="203876"/>
                    <a:pt x="285921" y="203876"/>
                  </a:cubicBezTo>
                  <a:moveTo>
                    <a:pt x="135902" y="28854"/>
                  </a:moveTo>
                  <a:cubicBezTo>
                    <a:pt x="135902" y="44636"/>
                    <a:pt x="148695" y="57429"/>
                    <a:pt x="164477" y="57429"/>
                  </a:cubicBezTo>
                  <a:cubicBezTo>
                    <a:pt x="180259" y="57429"/>
                    <a:pt x="193052" y="44636"/>
                    <a:pt x="193052" y="28854"/>
                  </a:cubicBezTo>
                  <a:cubicBezTo>
                    <a:pt x="193052" y="13072"/>
                    <a:pt x="180259" y="279"/>
                    <a:pt x="164477" y="279"/>
                  </a:cubicBezTo>
                  <a:cubicBezTo>
                    <a:pt x="148695" y="279"/>
                    <a:pt x="135902" y="13072"/>
                    <a:pt x="135902" y="28854"/>
                  </a:cubicBezTo>
                  <a:moveTo>
                    <a:pt x="235915" y="28854"/>
                  </a:moveTo>
                  <a:cubicBezTo>
                    <a:pt x="235915" y="44636"/>
                    <a:pt x="248708" y="57429"/>
                    <a:pt x="264490" y="57429"/>
                  </a:cubicBezTo>
                  <a:cubicBezTo>
                    <a:pt x="280272" y="57429"/>
                    <a:pt x="293065" y="44636"/>
                    <a:pt x="293065" y="28854"/>
                  </a:cubicBezTo>
                  <a:cubicBezTo>
                    <a:pt x="293065" y="13072"/>
                    <a:pt x="280272" y="279"/>
                    <a:pt x="264490" y="279"/>
                  </a:cubicBezTo>
                  <a:cubicBezTo>
                    <a:pt x="248708" y="279"/>
                    <a:pt x="235915" y="13072"/>
                    <a:pt x="235915" y="28854"/>
                  </a:cubicBezTo>
                  <a:moveTo>
                    <a:pt x="35890" y="28854"/>
                  </a:moveTo>
                  <a:cubicBezTo>
                    <a:pt x="35890" y="44636"/>
                    <a:pt x="48683" y="57429"/>
                    <a:pt x="64465" y="57429"/>
                  </a:cubicBezTo>
                  <a:cubicBezTo>
                    <a:pt x="80247" y="57429"/>
                    <a:pt x="93040" y="44636"/>
                    <a:pt x="93040" y="28854"/>
                  </a:cubicBezTo>
                  <a:cubicBezTo>
                    <a:pt x="93040" y="13072"/>
                    <a:pt x="80247" y="279"/>
                    <a:pt x="64465" y="279"/>
                  </a:cubicBezTo>
                  <a:cubicBezTo>
                    <a:pt x="48683" y="279"/>
                    <a:pt x="35890" y="13072"/>
                    <a:pt x="35890" y="28854"/>
                  </a:cubicBezTo>
                  <a:moveTo>
                    <a:pt x="314496" y="100292"/>
                  </a:moveTo>
                  <a:cubicBezTo>
                    <a:pt x="304076" y="82566"/>
                    <a:pt x="285051" y="71682"/>
                    <a:pt x="264490" y="71682"/>
                  </a:cubicBezTo>
                  <a:cubicBezTo>
                    <a:pt x="243928" y="71682"/>
                    <a:pt x="224904" y="82566"/>
                    <a:pt x="214484" y="100292"/>
                  </a:cubicBezTo>
                  <a:cubicBezTo>
                    <a:pt x="204063" y="82566"/>
                    <a:pt x="185039" y="71682"/>
                    <a:pt x="164477" y="71682"/>
                  </a:cubicBezTo>
                  <a:cubicBezTo>
                    <a:pt x="143916" y="71682"/>
                    <a:pt x="124891" y="82566"/>
                    <a:pt x="114471" y="100292"/>
                  </a:cubicBezTo>
                  <a:cubicBezTo>
                    <a:pt x="104051" y="82566"/>
                    <a:pt x="85026" y="71682"/>
                    <a:pt x="64465" y="71682"/>
                  </a:cubicBezTo>
                  <a:cubicBezTo>
                    <a:pt x="43903" y="71682"/>
                    <a:pt x="24879" y="82566"/>
                    <a:pt x="14459" y="10029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66E51BDB-57DC-AF14-437F-A0767A9E8DA4}"/>
                </a:ext>
              </a:extLst>
            </p:cNvPr>
            <p:cNvGrpSpPr/>
            <p:nvPr/>
          </p:nvGrpSpPr>
          <p:grpSpPr>
            <a:xfrm>
              <a:off x="7340094" y="1423361"/>
              <a:ext cx="1857178" cy="657409"/>
              <a:chOff x="2852325" y="3829611"/>
              <a:chExt cx="1857178" cy="657409"/>
            </a:xfrm>
          </p:grpSpPr>
          <p:sp>
            <p:nvSpPr>
              <p:cNvPr id="97" name="도형 4">
                <a:extLst>
                  <a:ext uri="{FF2B5EF4-FFF2-40B4-BE49-F238E27FC236}">
                    <a16:creationId xmlns:a16="http://schemas.microsoft.com/office/drawing/2014/main" id="{06725985-9001-95CC-5661-4A9997EC8C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52325" y="3829611"/>
                <a:ext cx="1857178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DAB1C325-7C0D-178A-66A7-833813FC187A}"/>
                  </a:ext>
                </a:extLst>
              </p:cNvPr>
              <p:cNvSpPr/>
              <p:nvPr/>
            </p:nvSpPr>
            <p:spPr>
              <a:xfrm>
                <a:off x="4095750" y="3886200"/>
                <a:ext cx="571500" cy="571500"/>
              </a:xfrm>
              <a:custGeom>
                <a:avLst/>
                <a:gdLst>
                  <a:gd name="connsiteX0" fmla="*/ 159 w 571500"/>
                  <a:gd name="connsiteY0" fmla="*/ 286017 h 571500"/>
                  <a:gd name="connsiteX1" fmla="*/ 285909 w 571500"/>
                  <a:gd name="connsiteY1" fmla="*/ 571767 h 571500"/>
                  <a:gd name="connsiteX2" fmla="*/ 571659 w 571500"/>
                  <a:gd name="connsiteY2" fmla="*/ 286017 h 571500"/>
                  <a:gd name="connsiteX3" fmla="*/ 285909 w 571500"/>
                  <a:gd name="connsiteY3" fmla="*/ 267 h 571500"/>
                  <a:gd name="connsiteX4" fmla="*/ 159 w 571500"/>
                  <a:gd name="connsiteY4" fmla="*/ 28601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6017"/>
                    </a:moveTo>
                    <a:cubicBezTo>
                      <a:pt x="159" y="443832"/>
                      <a:pt x="128094" y="571767"/>
                      <a:pt x="285909" y="571767"/>
                    </a:cubicBezTo>
                    <a:cubicBezTo>
                      <a:pt x="443724" y="571767"/>
                      <a:pt x="571659" y="443832"/>
                      <a:pt x="571659" y="286017"/>
                    </a:cubicBezTo>
                    <a:cubicBezTo>
                      <a:pt x="571659" y="128202"/>
                      <a:pt x="443724" y="267"/>
                      <a:pt x="285909" y="267"/>
                    </a:cubicBezTo>
                    <a:cubicBezTo>
                      <a:pt x="128094" y="267"/>
                      <a:pt x="159" y="128202"/>
                      <a:pt x="159" y="286017"/>
                    </a:cubicBezTo>
                  </a:path>
                </a:pathLst>
              </a:custGeom>
              <a:solidFill>
                <a:srgbClr val="92BD39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FD2E2F68-848B-7B77-7CBC-3B391E56987C}"/>
                  </a:ext>
                </a:extLst>
              </p:cNvPr>
              <p:cNvSpPr txBox="1"/>
              <p:nvPr/>
            </p:nvSpPr>
            <p:spPr>
              <a:xfrm>
                <a:off x="2852325" y="4007130"/>
                <a:ext cx="122245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ko-KR" sz="1500" b="1" dirty="0" err="1">
                    <a:ln/>
                    <a:solidFill>
                      <a:srgbClr val="424736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ScoreBoard</a:t>
                </a:r>
                <a:endParaRPr lang="ko-KR" altLang="en-US" sz="1500" b="1" spc="0" baseline="0" dirty="0">
                  <a:ln/>
                  <a:solidFill>
                    <a:srgbClr val="424736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7AEE1EDE-EEE4-08D3-9E69-0970E6F47A81}"/>
                  </a:ext>
                </a:extLst>
              </p:cNvPr>
              <p:cNvSpPr/>
              <p:nvPr/>
            </p:nvSpPr>
            <p:spPr>
              <a:xfrm>
                <a:off x="4095750" y="3886200"/>
                <a:ext cx="571500" cy="571500"/>
              </a:xfrm>
              <a:custGeom>
                <a:avLst/>
                <a:gdLst>
                  <a:gd name="connsiteX0" fmla="*/ 159 w 571500"/>
                  <a:gd name="connsiteY0" fmla="*/ 286017 h 571500"/>
                  <a:gd name="connsiteX1" fmla="*/ 285909 w 571500"/>
                  <a:gd name="connsiteY1" fmla="*/ 571767 h 571500"/>
                  <a:gd name="connsiteX2" fmla="*/ 571659 w 571500"/>
                  <a:gd name="connsiteY2" fmla="*/ 286017 h 571500"/>
                  <a:gd name="connsiteX3" fmla="*/ 285909 w 571500"/>
                  <a:gd name="connsiteY3" fmla="*/ 267 h 571500"/>
                  <a:gd name="connsiteX4" fmla="*/ 159 w 571500"/>
                  <a:gd name="connsiteY4" fmla="*/ 28601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6017"/>
                    </a:moveTo>
                    <a:cubicBezTo>
                      <a:pt x="159" y="443832"/>
                      <a:pt x="128094" y="571767"/>
                      <a:pt x="285909" y="571767"/>
                    </a:cubicBezTo>
                    <a:cubicBezTo>
                      <a:pt x="443724" y="571767"/>
                      <a:pt x="571659" y="443832"/>
                      <a:pt x="571659" y="286017"/>
                    </a:cubicBezTo>
                    <a:cubicBezTo>
                      <a:pt x="571659" y="128202"/>
                      <a:pt x="443724" y="267"/>
                      <a:pt x="285909" y="267"/>
                    </a:cubicBezTo>
                    <a:cubicBezTo>
                      <a:pt x="128094" y="267"/>
                      <a:pt x="159" y="128202"/>
                      <a:pt x="159" y="28601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02" name="Picture 2">
                <a:extLst>
                  <a:ext uri="{FF2B5EF4-FFF2-40B4-BE49-F238E27FC236}">
                    <a16:creationId xmlns:a16="http://schemas.microsoft.com/office/drawing/2014/main" id="{EC8D162D-0F18-F0DD-E1DC-8AC522C0A8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97834" y="3889184"/>
                <a:ext cx="590550" cy="5905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56AC63C5-215F-E7EA-64C9-9012DE0EA0C6}"/>
                </a:ext>
              </a:extLst>
            </p:cNvPr>
            <p:cNvGrpSpPr/>
            <p:nvPr/>
          </p:nvGrpSpPr>
          <p:grpSpPr>
            <a:xfrm>
              <a:off x="4790479" y="1428276"/>
              <a:ext cx="2116685" cy="657409"/>
              <a:chOff x="1691296" y="1965637"/>
              <a:chExt cx="2116685" cy="657409"/>
            </a:xfrm>
          </p:grpSpPr>
          <p:sp>
            <p:nvSpPr>
              <p:cNvPr id="4" name="도형 4">
                <a:extLst>
                  <a:ext uri="{FF2B5EF4-FFF2-40B4-BE49-F238E27FC236}">
                    <a16:creationId xmlns:a16="http://schemas.microsoft.com/office/drawing/2014/main" id="{E289A8D5-D47B-23CF-5AD8-2E5935F26A1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91296" y="1965637"/>
                <a:ext cx="2116685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6" name="자유형: 도형 5">
                <a:extLst>
                  <a:ext uri="{FF2B5EF4-FFF2-40B4-BE49-F238E27FC236}">
                    <a16:creationId xmlns:a16="http://schemas.microsoft.com/office/drawing/2014/main" id="{C442C30D-BA0B-2D17-F171-BA08A5DA4BCD}"/>
                  </a:ext>
                </a:extLst>
              </p:cNvPr>
              <p:cNvSpPr/>
              <p:nvPr/>
            </p:nvSpPr>
            <p:spPr>
              <a:xfrm>
                <a:off x="3179650" y="2013460"/>
                <a:ext cx="571500" cy="571500"/>
              </a:xfrm>
              <a:custGeom>
                <a:avLst/>
                <a:gdLst>
                  <a:gd name="connsiteX0" fmla="*/ 159 w 571500"/>
                  <a:gd name="connsiteY0" fmla="*/ 285933 h 571500"/>
                  <a:gd name="connsiteX1" fmla="*/ 285909 w 571500"/>
                  <a:gd name="connsiteY1" fmla="*/ 571683 h 571500"/>
                  <a:gd name="connsiteX2" fmla="*/ 571659 w 571500"/>
                  <a:gd name="connsiteY2" fmla="*/ 285933 h 571500"/>
                  <a:gd name="connsiteX3" fmla="*/ 285909 w 571500"/>
                  <a:gd name="connsiteY3" fmla="*/ 183 h 571500"/>
                  <a:gd name="connsiteX4" fmla="*/ 159 w 571500"/>
                  <a:gd name="connsiteY4" fmla="*/ 28593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5933"/>
                    </a:moveTo>
                    <a:cubicBezTo>
                      <a:pt x="159" y="443748"/>
                      <a:pt x="128094" y="571683"/>
                      <a:pt x="285909" y="571683"/>
                    </a:cubicBezTo>
                    <a:cubicBezTo>
                      <a:pt x="443724" y="571683"/>
                      <a:pt x="571659" y="443748"/>
                      <a:pt x="571659" y="285933"/>
                    </a:cubicBezTo>
                    <a:cubicBezTo>
                      <a:pt x="571659" y="128118"/>
                      <a:pt x="443724" y="183"/>
                      <a:pt x="285909" y="183"/>
                    </a:cubicBezTo>
                    <a:cubicBezTo>
                      <a:pt x="128094" y="183"/>
                      <a:pt x="159" y="128118"/>
                      <a:pt x="159" y="285933"/>
                    </a:cubicBezTo>
                  </a:path>
                </a:pathLst>
              </a:custGeom>
              <a:solidFill>
                <a:srgbClr val="3CC58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E483A29-30E1-79A7-1E44-51769FC5EC74}"/>
                  </a:ext>
                </a:extLst>
              </p:cNvPr>
              <p:cNvSpPr txBox="1"/>
              <p:nvPr/>
            </p:nvSpPr>
            <p:spPr>
              <a:xfrm>
                <a:off x="1715596" y="2138690"/>
                <a:ext cx="1524776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Gam</a:t>
                </a:r>
                <a:r>
                  <a:rPr lang="en-US" altLang="ko-KR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eManager</a:t>
                </a:r>
                <a:endParaRPr lang="ko-KR" altLang="en-US" sz="1500" b="1" spc="0" baseline="0" dirty="0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DDFE4119-5D38-6B14-F069-3B9ADB4885D1}"/>
                  </a:ext>
                </a:extLst>
              </p:cNvPr>
              <p:cNvSpPr/>
              <p:nvPr/>
            </p:nvSpPr>
            <p:spPr>
              <a:xfrm>
                <a:off x="3179650" y="2013460"/>
                <a:ext cx="571500" cy="571500"/>
              </a:xfrm>
              <a:custGeom>
                <a:avLst/>
                <a:gdLst>
                  <a:gd name="connsiteX0" fmla="*/ 159 w 571500"/>
                  <a:gd name="connsiteY0" fmla="*/ 285933 h 571500"/>
                  <a:gd name="connsiteX1" fmla="*/ 285909 w 571500"/>
                  <a:gd name="connsiteY1" fmla="*/ 571683 h 571500"/>
                  <a:gd name="connsiteX2" fmla="*/ 571659 w 571500"/>
                  <a:gd name="connsiteY2" fmla="*/ 285933 h 571500"/>
                  <a:gd name="connsiteX3" fmla="*/ 285909 w 571500"/>
                  <a:gd name="connsiteY3" fmla="*/ 183 h 571500"/>
                  <a:gd name="connsiteX4" fmla="*/ 159 w 571500"/>
                  <a:gd name="connsiteY4" fmla="*/ 28593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5933"/>
                    </a:moveTo>
                    <a:cubicBezTo>
                      <a:pt x="159" y="443748"/>
                      <a:pt x="128094" y="571683"/>
                      <a:pt x="285909" y="571683"/>
                    </a:cubicBezTo>
                    <a:cubicBezTo>
                      <a:pt x="443724" y="571683"/>
                      <a:pt x="571659" y="443748"/>
                      <a:pt x="571659" y="285933"/>
                    </a:cubicBezTo>
                    <a:cubicBezTo>
                      <a:pt x="571659" y="128118"/>
                      <a:pt x="443724" y="183"/>
                      <a:pt x="285909" y="183"/>
                    </a:cubicBezTo>
                    <a:cubicBezTo>
                      <a:pt x="128094" y="183"/>
                      <a:pt x="159" y="128118"/>
                      <a:pt x="159" y="28593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CA0D9ECA-4F78-5D63-8DEF-E93B4DBC2EA5}"/>
                  </a:ext>
                </a:extLst>
              </p:cNvPr>
              <p:cNvSpPr/>
              <p:nvPr/>
            </p:nvSpPr>
            <p:spPr>
              <a:xfrm>
                <a:off x="3301094" y="2111085"/>
                <a:ext cx="328612" cy="328612"/>
              </a:xfrm>
              <a:custGeom>
                <a:avLst/>
                <a:gdLst>
                  <a:gd name="connsiteX0" fmla="*/ 328784 w 328612"/>
                  <a:gd name="connsiteY0" fmla="*/ 186017 h 328612"/>
                  <a:gd name="connsiteX1" fmla="*/ 271634 w 328612"/>
                  <a:gd name="connsiteY1" fmla="*/ 128867 h 328612"/>
                  <a:gd name="connsiteX2" fmla="*/ 57321 w 328612"/>
                  <a:gd name="connsiteY2" fmla="*/ 128867 h 328612"/>
                  <a:gd name="connsiteX3" fmla="*/ 171 w 328612"/>
                  <a:gd name="connsiteY3" fmla="*/ 186017 h 328612"/>
                  <a:gd name="connsiteX4" fmla="*/ 171 w 328612"/>
                  <a:gd name="connsiteY4" fmla="*/ 300317 h 328612"/>
                  <a:gd name="connsiteX5" fmla="*/ 28746 w 328612"/>
                  <a:gd name="connsiteY5" fmla="*/ 328892 h 328612"/>
                  <a:gd name="connsiteX6" fmla="*/ 95897 w 328612"/>
                  <a:gd name="connsiteY6" fmla="*/ 263741 h 328612"/>
                  <a:gd name="connsiteX7" fmla="*/ 107327 w 328612"/>
                  <a:gd name="connsiteY7" fmla="*/ 257454 h 328612"/>
                  <a:gd name="connsiteX8" fmla="*/ 221627 w 328612"/>
                  <a:gd name="connsiteY8" fmla="*/ 257454 h 328612"/>
                  <a:gd name="connsiteX9" fmla="*/ 233486 w 328612"/>
                  <a:gd name="connsiteY9" fmla="*/ 263741 h 328612"/>
                  <a:gd name="connsiteX10" fmla="*/ 300209 w 328612"/>
                  <a:gd name="connsiteY10" fmla="*/ 328892 h 328612"/>
                  <a:gd name="connsiteX11" fmla="*/ 328784 w 328612"/>
                  <a:gd name="connsiteY11" fmla="*/ 300317 h 328612"/>
                  <a:gd name="connsiteX12" fmla="*/ 71609 w 328612"/>
                  <a:gd name="connsiteY12" fmla="*/ 171729 h 328612"/>
                  <a:gd name="connsiteX13" fmla="*/ 71609 w 328612"/>
                  <a:gd name="connsiteY13" fmla="*/ 228879 h 328612"/>
                  <a:gd name="connsiteX14" fmla="*/ 100184 w 328612"/>
                  <a:gd name="connsiteY14" fmla="*/ 200304 h 328612"/>
                  <a:gd name="connsiteX15" fmla="*/ 43034 w 328612"/>
                  <a:gd name="connsiteY15" fmla="*/ 200304 h 328612"/>
                  <a:gd name="connsiteX16" fmla="*/ 257346 w 328612"/>
                  <a:gd name="connsiteY16" fmla="*/ 168157 h 328612"/>
                  <a:gd name="connsiteX17" fmla="*/ 260918 w 328612"/>
                  <a:gd name="connsiteY17" fmla="*/ 171729 h 328612"/>
                  <a:gd name="connsiteX18" fmla="*/ 253774 w 328612"/>
                  <a:gd name="connsiteY18" fmla="*/ 171729 h 328612"/>
                  <a:gd name="connsiteX19" fmla="*/ 257346 w 328612"/>
                  <a:gd name="connsiteY19" fmla="*/ 168157 h 328612"/>
                  <a:gd name="connsiteX20" fmla="*/ 257346 w 328612"/>
                  <a:gd name="connsiteY20" fmla="*/ 175301 h 328612"/>
                  <a:gd name="connsiteX21" fmla="*/ 253774 w 328612"/>
                  <a:gd name="connsiteY21" fmla="*/ 171729 h 328612"/>
                  <a:gd name="connsiteX22" fmla="*/ 260918 w 328612"/>
                  <a:gd name="connsiteY22" fmla="*/ 171729 h 328612"/>
                  <a:gd name="connsiteX23" fmla="*/ 257346 w 328612"/>
                  <a:gd name="connsiteY23" fmla="*/ 175301 h 328612"/>
                  <a:gd name="connsiteX24" fmla="*/ 228771 w 328612"/>
                  <a:gd name="connsiteY24" fmla="*/ 196732 h 328612"/>
                  <a:gd name="connsiteX25" fmla="*/ 232343 w 328612"/>
                  <a:gd name="connsiteY25" fmla="*/ 200304 h 328612"/>
                  <a:gd name="connsiteX26" fmla="*/ 225199 w 328612"/>
                  <a:gd name="connsiteY26" fmla="*/ 200304 h 328612"/>
                  <a:gd name="connsiteX27" fmla="*/ 228771 w 328612"/>
                  <a:gd name="connsiteY27" fmla="*/ 196732 h 328612"/>
                  <a:gd name="connsiteX28" fmla="*/ 228771 w 328612"/>
                  <a:gd name="connsiteY28" fmla="*/ 203876 h 328612"/>
                  <a:gd name="connsiteX29" fmla="*/ 225199 w 328612"/>
                  <a:gd name="connsiteY29" fmla="*/ 200304 h 328612"/>
                  <a:gd name="connsiteX30" fmla="*/ 232343 w 328612"/>
                  <a:gd name="connsiteY30" fmla="*/ 200304 h 328612"/>
                  <a:gd name="connsiteX31" fmla="*/ 228771 w 328612"/>
                  <a:gd name="connsiteY31" fmla="*/ 203876 h 328612"/>
                  <a:gd name="connsiteX32" fmla="*/ 257346 w 328612"/>
                  <a:gd name="connsiteY32" fmla="*/ 225307 h 328612"/>
                  <a:gd name="connsiteX33" fmla="*/ 260918 w 328612"/>
                  <a:gd name="connsiteY33" fmla="*/ 228879 h 328612"/>
                  <a:gd name="connsiteX34" fmla="*/ 253774 w 328612"/>
                  <a:gd name="connsiteY34" fmla="*/ 228879 h 328612"/>
                  <a:gd name="connsiteX35" fmla="*/ 257346 w 328612"/>
                  <a:gd name="connsiteY35" fmla="*/ 225307 h 328612"/>
                  <a:gd name="connsiteX36" fmla="*/ 257346 w 328612"/>
                  <a:gd name="connsiteY36" fmla="*/ 232451 h 328612"/>
                  <a:gd name="connsiteX37" fmla="*/ 253774 w 328612"/>
                  <a:gd name="connsiteY37" fmla="*/ 228879 h 328612"/>
                  <a:gd name="connsiteX38" fmla="*/ 260918 w 328612"/>
                  <a:gd name="connsiteY38" fmla="*/ 228879 h 328612"/>
                  <a:gd name="connsiteX39" fmla="*/ 257346 w 328612"/>
                  <a:gd name="connsiteY39" fmla="*/ 232451 h 328612"/>
                  <a:gd name="connsiteX40" fmla="*/ 285921 w 328612"/>
                  <a:gd name="connsiteY40" fmla="*/ 196732 h 328612"/>
                  <a:gd name="connsiteX41" fmla="*/ 289493 w 328612"/>
                  <a:gd name="connsiteY41" fmla="*/ 200304 h 328612"/>
                  <a:gd name="connsiteX42" fmla="*/ 282349 w 328612"/>
                  <a:gd name="connsiteY42" fmla="*/ 200304 h 328612"/>
                  <a:gd name="connsiteX43" fmla="*/ 285921 w 328612"/>
                  <a:gd name="connsiteY43" fmla="*/ 196732 h 328612"/>
                  <a:gd name="connsiteX44" fmla="*/ 285921 w 328612"/>
                  <a:gd name="connsiteY44" fmla="*/ 203876 h 328612"/>
                  <a:gd name="connsiteX45" fmla="*/ 282349 w 328612"/>
                  <a:gd name="connsiteY45" fmla="*/ 200304 h 328612"/>
                  <a:gd name="connsiteX46" fmla="*/ 289493 w 328612"/>
                  <a:gd name="connsiteY46" fmla="*/ 200304 h 328612"/>
                  <a:gd name="connsiteX47" fmla="*/ 285921 w 328612"/>
                  <a:gd name="connsiteY47" fmla="*/ 203876 h 328612"/>
                  <a:gd name="connsiteX48" fmla="*/ 135902 w 328612"/>
                  <a:gd name="connsiteY48" fmla="*/ 28854 h 328612"/>
                  <a:gd name="connsiteX49" fmla="*/ 164477 w 328612"/>
                  <a:gd name="connsiteY49" fmla="*/ 57429 h 328612"/>
                  <a:gd name="connsiteX50" fmla="*/ 193052 w 328612"/>
                  <a:gd name="connsiteY50" fmla="*/ 28854 h 328612"/>
                  <a:gd name="connsiteX51" fmla="*/ 164477 w 328612"/>
                  <a:gd name="connsiteY51" fmla="*/ 279 h 328612"/>
                  <a:gd name="connsiteX52" fmla="*/ 135902 w 328612"/>
                  <a:gd name="connsiteY52" fmla="*/ 28854 h 328612"/>
                  <a:gd name="connsiteX53" fmla="*/ 235915 w 328612"/>
                  <a:gd name="connsiteY53" fmla="*/ 28854 h 328612"/>
                  <a:gd name="connsiteX54" fmla="*/ 264490 w 328612"/>
                  <a:gd name="connsiteY54" fmla="*/ 57429 h 328612"/>
                  <a:gd name="connsiteX55" fmla="*/ 293065 w 328612"/>
                  <a:gd name="connsiteY55" fmla="*/ 28854 h 328612"/>
                  <a:gd name="connsiteX56" fmla="*/ 264490 w 328612"/>
                  <a:gd name="connsiteY56" fmla="*/ 279 h 328612"/>
                  <a:gd name="connsiteX57" fmla="*/ 235915 w 328612"/>
                  <a:gd name="connsiteY57" fmla="*/ 28854 h 328612"/>
                  <a:gd name="connsiteX58" fmla="*/ 35890 w 328612"/>
                  <a:gd name="connsiteY58" fmla="*/ 28854 h 328612"/>
                  <a:gd name="connsiteX59" fmla="*/ 64465 w 328612"/>
                  <a:gd name="connsiteY59" fmla="*/ 57429 h 328612"/>
                  <a:gd name="connsiteX60" fmla="*/ 93040 w 328612"/>
                  <a:gd name="connsiteY60" fmla="*/ 28854 h 328612"/>
                  <a:gd name="connsiteX61" fmla="*/ 64465 w 328612"/>
                  <a:gd name="connsiteY61" fmla="*/ 279 h 328612"/>
                  <a:gd name="connsiteX62" fmla="*/ 35890 w 328612"/>
                  <a:gd name="connsiteY62" fmla="*/ 28854 h 328612"/>
                  <a:gd name="connsiteX63" fmla="*/ 314496 w 328612"/>
                  <a:gd name="connsiteY63" fmla="*/ 100292 h 328612"/>
                  <a:gd name="connsiteX64" fmla="*/ 264490 w 328612"/>
                  <a:gd name="connsiteY64" fmla="*/ 71682 h 328612"/>
                  <a:gd name="connsiteX65" fmla="*/ 214484 w 328612"/>
                  <a:gd name="connsiteY65" fmla="*/ 100292 h 328612"/>
                  <a:gd name="connsiteX66" fmla="*/ 164477 w 328612"/>
                  <a:gd name="connsiteY66" fmla="*/ 71682 h 328612"/>
                  <a:gd name="connsiteX67" fmla="*/ 114471 w 328612"/>
                  <a:gd name="connsiteY67" fmla="*/ 100292 h 328612"/>
                  <a:gd name="connsiteX68" fmla="*/ 64465 w 328612"/>
                  <a:gd name="connsiteY68" fmla="*/ 71682 h 328612"/>
                  <a:gd name="connsiteX69" fmla="*/ 14459 w 328612"/>
                  <a:gd name="connsiteY69" fmla="*/ 10029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328612" h="328612">
                    <a:moveTo>
                      <a:pt x="328784" y="186017"/>
                    </a:moveTo>
                    <a:cubicBezTo>
                      <a:pt x="328784" y="154454"/>
                      <a:pt x="303197" y="128867"/>
                      <a:pt x="271634" y="128867"/>
                    </a:cubicBezTo>
                    <a:lnTo>
                      <a:pt x="57321" y="128867"/>
                    </a:lnTo>
                    <a:cubicBezTo>
                      <a:pt x="25758" y="128867"/>
                      <a:pt x="171" y="154454"/>
                      <a:pt x="171" y="186017"/>
                    </a:cubicBezTo>
                    <a:lnTo>
                      <a:pt x="171" y="300317"/>
                    </a:lnTo>
                    <a:cubicBezTo>
                      <a:pt x="171" y="316098"/>
                      <a:pt x="12964" y="328892"/>
                      <a:pt x="28746" y="328892"/>
                    </a:cubicBezTo>
                    <a:cubicBezTo>
                      <a:pt x="49606" y="328892"/>
                      <a:pt x="69465" y="303174"/>
                      <a:pt x="95897" y="263741"/>
                    </a:cubicBezTo>
                    <a:cubicBezTo>
                      <a:pt x="98473" y="259927"/>
                      <a:pt x="102728" y="257586"/>
                      <a:pt x="107327" y="257454"/>
                    </a:cubicBezTo>
                    <a:lnTo>
                      <a:pt x="221627" y="257454"/>
                    </a:lnTo>
                    <a:cubicBezTo>
                      <a:pt x="226379" y="257446"/>
                      <a:pt x="230825" y="259803"/>
                      <a:pt x="233486" y="263741"/>
                    </a:cubicBezTo>
                    <a:cubicBezTo>
                      <a:pt x="259489" y="303174"/>
                      <a:pt x="278777" y="328892"/>
                      <a:pt x="300209" y="328892"/>
                    </a:cubicBezTo>
                    <a:cubicBezTo>
                      <a:pt x="315990" y="328892"/>
                      <a:pt x="328784" y="316098"/>
                      <a:pt x="328784" y="300317"/>
                    </a:cubicBezTo>
                    <a:close/>
                    <a:moveTo>
                      <a:pt x="71609" y="171729"/>
                    </a:moveTo>
                    <a:lnTo>
                      <a:pt x="71609" y="228879"/>
                    </a:lnTo>
                    <a:moveTo>
                      <a:pt x="100184" y="200304"/>
                    </a:moveTo>
                    <a:lnTo>
                      <a:pt x="43034" y="200304"/>
                    </a:lnTo>
                    <a:moveTo>
                      <a:pt x="257346" y="168157"/>
                    </a:moveTo>
                    <a:cubicBezTo>
                      <a:pt x="259319" y="168157"/>
                      <a:pt x="260918" y="169756"/>
                      <a:pt x="260918" y="171729"/>
                    </a:cubicBezTo>
                    <a:moveTo>
                      <a:pt x="253774" y="171729"/>
                    </a:moveTo>
                    <a:cubicBezTo>
                      <a:pt x="253774" y="169756"/>
                      <a:pt x="255373" y="168157"/>
                      <a:pt x="257346" y="168157"/>
                    </a:cubicBezTo>
                    <a:moveTo>
                      <a:pt x="257346" y="175301"/>
                    </a:moveTo>
                    <a:cubicBezTo>
                      <a:pt x="255373" y="175301"/>
                      <a:pt x="253774" y="173702"/>
                      <a:pt x="253774" y="171729"/>
                    </a:cubicBezTo>
                    <a:moveTo>
                      <a:pt x="260918" y="171729"/>
                    </a:moveTo>
                    <a:cubicBezTo>
                      <a:pt x="260918" y="173702"/>
                      <a:pt x="259319" y="175301"/>
                      <a:pt x="257346" y="175301"/>
                    </a:cubicBezTo>
                    <a:moveTo>
                      <a:pt x="228771" y="196732"/>
                    </a:moveTo>
                    <a:cubicBezTo>
                      <a:pt x="230744" y="196732"/>
                      <a:pt x="232343" y="198331"/>
                      <a:pt x="232343" y="200304"/>
                    </a:cubicBezTo>
                    <a:moveTo>
                      <a:pt x="225199" y="200304"/>
                    </a:moveTo>
                    <a:cubicBezTo>
                      <a:pt x="225199" y="198331"/>
                      <a:pt x="226798" y="196732"/>
                      <a:pt x="228771" y="196732"/>
                    </a:cubicBezTo>
                    <a:moveTo>
                      <a:pt x="228771" y="203876"/>
                    </a:moveTo>
                    <a:cubicBezTo>
                      <a:pt x="226798" y="203876"/>
                      <a:pt x="225199" y="202277"/>
                      <a:pt x="225199" y="200304"/>
                    </a:cubicBezTo>
                    <a:moveTo>
                      <a:pt x="232343" y="200304"/>
                    </a:moveTo>
                    <a:cubicBezTo>
                      <a:pt x="232343" y="202277"/>
                      <a:pt x="230744" y="203876"/>
                      <a:pt x="228771" y="203876"/>
                    </a:cubicBezTo>
                    <a:moveTo>
                      <a:pt x="257346" y="225307"/>
                    </a:moveTo>
                    <a:cubicBezTo>
                      <a:pt x="259319" y="225307"/>
                      <a:pt x="260918" y="226906"/>
                      <a:pt x="260918" y="228879"/>
                    </a:cubicBezTo>
                    <a:moveTo>
                      <a:pt x="253774" y="228879"/>
                    </a:moveTo>
                    <a:cubicBezTo>
                      <a:pt x="253774" y="226906"/>
                      <a:pt x="255373" y="225307"/>
                      <a:pt x="257346" y="225307"/>
                    </a:cubicBezTo>
                    <a:moveTo>
                      <a:pt x="257346" y="232451"/>
                    </a:moveTo>
                    <a:cubicBezTo>
                      <a:pt x="255373" y="232451"/>
                      <a:pt x="253774" y="230852"/>
                      <a:pt x="253774" y="228879"/>
                    </a:cubicBezTo>
                    <a:moveTo>
                      <a:pt x="260918" y="228879"/>
                    </a:moveTo>
                    <a:cubicBezTo>
                      <a:pt x="260918" y="230852"/>
                      <a:pt x="259319" y="232451"/>
                      <a:pt x="257346" y="232451"/>
                    </a:cubicBezTo>
                    <a:moveTo>
                      <a:pt x="285921" y="196732"/>
                    </a:moveTo>
                    <a:cubicBezTo>
                      <a:pt x="287894" y="196732"/>
                      <a:pt x="289493" y="198331"/>
                      <a:pt x="289493" y="200304"/>
                    </a:cubicBezTo>
                    <a:moveTo>
                      <a:pt x="282349" y="200304"/>
                    </a:moveTo>
                    <a:cubicBezTo>
                      <a:pt x="282349" y="198331"/>
                      <a:pt x="283948" y="196732"/>
                      <a:pt x="285921" y="196732"/>
                    </a:cubicBezTo>
                    <a:moveTo>
                      <a:pt x="285921" y="203876"/>
                    </a:moveTo>
                    <a:cubicBezTo>
                      <a:pt x="283948" y="203876"/>
                      <a:pt x="282349" y="202277"/>
                      <a:pt x="282349" y="200304"/>
                    </a:cubicBezTo>
                    <a:moveTo>
                      <a:pt x="289493" y="200304"/>
                    </a:moveTo>
                    <a:cubicBezTo>
                      <a:pt x="289493" y="202277"/>
                      <a:pt x="287894" y="203876"/>
                      <a:pt x="285921" y="203876"/>
                    </a:cubicBezTo>
                    <a:moveTo>
                      <a:pt x="135902" y="28854"/>
                    </a:moveTo>
                    <a:cubicBezTo>
                      <a:pt x="135902" y="44636"/>
                      <a:pt x="148695" y="57429"/>
                      <a:pt x="164477" y="57429"/>
                    </a:cubicBezTo>
                    <a:cubicBezTo>
                      <a:pt x="180259" y="57429"/>
                      <a:pt x="193052" y="44636"/>
                      <a:pt x="193052" y="28854"/>
                    </a:cubicBezTo>
                    <a:cubicBezTo>
                      <a:pt x="193052" y="13072"/>
                      <a:pt x="180259" y="279"/>
                      <a:pt x="164477" y="279"/>
                    </a:cubicBezTo>
                    <a:cubicBezTo>
                      <a:pt x="148695" y="279"/>
                      <a:pt x="135902" y="13072"/>
                      <a:pt x="135902" y="28854"/>
                    </a:cubicBezTo>
                    <a:moveTo>
                      <a:pt x="235915" y="28854"/>
                    </a:moveTo>
                    <a:cubicBezTo>
                      <a:pt x="235915" y="44636"/>
                      <a:pt x="248708" y="57429"/>
                      <a:pt x="264490" y="57429"/>
                    </a:cubicBezTo>
                    <a:cubicBezTo>
                      <a:pt x="280272" y="57429"/>
                      <a:pt x="293065" y="44636"/>
                      <a:pt x="293065" y="28854"/>
                    </a:cubicBezTo>
                    <a:cubicBezTo>
                      <a:pt x="293065" y="13072"/>
                      <a:pt x="280272" y="279"/>
                      <a:pt x="264490" y="279"/>
                    </a:cubicBezTo>
                    <a:cubicBezTo>
                      <a:pt x="248708" y="279"/>
                      <a:pt x="235915" y="13072"/>
                      <a:pt x="235915" y="28854"/>
                    </a:cubicBezTo>
                    <a:moveTo>
                      <a:pt x="35890" y="28854"/>
                    </a:moveTo>
                    <a:cubicBezTo>
                      <a:pt x="35890" y="44636"/>
                      <a:pt x="48683" y="57429"/>
                      <a:pt x="64465" y="57429"/>
                    </a:cubicBezTo>
                    <a:cubicBezTo>
                      <a:pt x="80247" y="57429"/>
                      <a:pt x="93040" y="44636"/>
                      <a:pt x="93040" y="28854"/>
                    </a:cubicBezTo>
                    <a:cubicBezTo>
                      <a:pt x="93040" y="13072"/>
                      <a:pt x="80247" y="279"/>
                      <a:pt x="64465" y="279"/>
                    </a:cubicBezTo>
                    <a:cubicBezTo>
                      <a:pt x="48683" y="279"/>
                      <a:pt x="35890" y="13072"/>
                      <a:pt x="35890" y="28854"/>
                    </a:cubicBezTo>
                    <a:moveTo>
                      <a:pt x="314496" y="100292"/>
                    </a:moveTo>
                    <a:cubicBezTo>
                      <a:pt x="304076" y="82566"/>
                      <a:pt x="285051" y="71682"/>
                      <a:pt x="264490" y="71682"/>
                    </a:cubicBezTo>
                    <a:cubicBezTo>
                      <a:pt x="243928" y="71682"/>
                      <a:pt x="224904" y="82566"/>
                      <a:pt x="214484" y="100292"/>
                    </a:cubicBezTo>
                    <a:cubicBezTo>
                      <a:pt x="204063" y="82566"/>
                      <a:pt x="185039" y="71682"/>
                      <a:pt x="164477" y="71682"/>
                    </a:cubicBezTo>
                    <a:cubicBezTo>
                      <a:pt x="143916" y="71682"/>
                      <a:pt x="124891" y="82566"/>
                      <a:pt x="114471" y="100292"/>
                    </a:cubicBezTo>
                    <a:cubicBezTo>
                      <a:pt x="104051" y="82566"/>
                      <a:pt x="85026" y="71682"/>
                      <a:pt x="64465" y="71682"/>
                    </a:cubicBezTo>
                    <a:cubicBezTo>
                      <a:pt x="43903" y="71682"/>
                      <a:pt x="24879" y="82566"/>
                      <a:pt x="14459" y="10029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cxnSp>
          <p:nvCxnSpPr>
            <p:cNvPr id="28" name="도형 6">
              <a:extLst>
                <a:ext uri="{FF2B5EF4-FFF2-40B4-BE49-F238E27FC236}">
                  <a16:creationId xmlns:a16="http://schemas.microsoft.com/office/drawing/2014/main" id="{5847B852-B7F6-733E-E1E5-73E085C0EC97}"/>
                </a:ext>
              </a:extLst>
            </p:cNvPr>
            <p:cNvCxnSpPr>
              <a:cxnSpLocks/>
              <a:stCxn id="43" idx="2"/>
              <a:endCxn id="53" idx="0"/>
            </p:cNvCxnSpPr>
            <p:nvPr/>
          </p:nvCxnSpPr>
          <p:spPr>
            <a:xfrm flipH="1">
              <a:off x="2897577" y="2055992"/>
              <a:ext cx="3250" cy="415806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도형 8">
              <a:extLst>
                <a:ext uri="{FF2B5EF4-FFF2-40B4-BE49-F238E27FC236}">
                  <a16:creationId xmlns:a16="http://schemas.microsoft.com/office/drawing/2014/main" id="{6B4ADF3A-303C-38DB-02CB-A0EC2E693D7F}"/>
                </a:ext>
              </a:extLst>
            </p:cNvPr>
            <p:cNvCxnSpPr>
              <a:cxnSpLocks/>
              <a:stCxn id="53" idx="2"/>
              <a:endCxn id="62" idx="0"/>
            </p:cNvCxnSpPr>
            <p:nvPr/>
          </p:nvCxnSpPr>
          <p:spPr>
            <a:xfrm flipH="1">
              <a:off x="1714139" y="3129207"/>
              <a:ext cx="1183438" cy="555778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도형 13">
              <a:extLst>
                <a:ext uri="{FF2B5EF4-FFF2-40B4-BE49-F238E27FC236}">
                  <a16:creationId xmlns:a16="http://schemas.microsoft.com/office/drawing/2014/main" id="{3ADE7CCF-BEE8-DEA7-D129-69F7CDEAAA75}"/>
                </a:ext>
              </a:extLst>
            </p:cNvPr>
            <p:cNvCxnSpPr>
              <a:cxnSpLocks/>
              <a:stCxn id="53" idx="2"/>
              <a:endCxn id="81" idx="0"/>
            </p:cNvCxnSpPr>
            <p:nvPr/>
          </p:nvCxnSpPr>
          <p:spPr>
            <a:xfrm>
              <a:off x="2897577" y="3129207"/>
              <a:ext cx="1067140" cy="532062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도형 14">
              <a:extLst>
                <a:ext uri="{FF2B5EF4-FFF2-40B4-BE49-F238E27FC236}">
                  <a16:creationId xmlns:a16="http://schemas.microsoft.com/office/drawing/2014/main" id="{636DB489-E5FD-80A2-8A04-5921A354705D}"/>
                </a:ext>
              </a:extLst>
            </p:cNvPr>
            <p:cNvCxnSpPr>
              <a:cxnSpLocks/>
              <a:stCxn id="81" idx="2"/>
              <a:endCxn id="87" idx="0"/>
            </p:cNvCxnSpPr>
            <p:nvPr/>
          </p:nvCxnSpPr>
          <p:spPr>
            <a:xfrm flipH="1">
              <a:off x="3964716" y="4318678"/>
              <a:ext cx="1" cy="404661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도형 16">
              <a:extLst>
                <a:ext uri="{FF2B5EF4-FFF2-40B4-BE49-F238E27FC236}">
                  <a16:creationId xmlns:a16="http://schemas.microsoft.com/office/drawing/2014/main" id="{1F0E0DB5-12B0-A3FD-9B31-306846F2E45F}"/>
                </a:ext>
              </a:extLst>
            </p:cNvPr>
            <p:cNvCxnSpPr>
              <a:cxnSpLocks/>
              <a:stCxn id="87" idx="2"/>
              <a:endCxn id="94" idx="0"/>
            </p:cNvCxnSpPr>
            <p:nvPr/>
          </p:nvCxnSpPr>
          <p:spPr>
            <a:xfrm>
              <a:off x="3964716" y="5380748"/>
              <a:ext cx="4764" cy="387921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도형 22">
              <a:extLst>
                <a:ext uri="{FF2B5EF4-FFF2-40B4-BE49-F238E27FC236}">
                  <a16:creationId xmlns:a16="http://schemas.microsoft.com/office/drawing/2014/main" id="{111373B1-B306-B360-2CE8-93ECA2FFDFC0}"/>
                </a:ext>
              </a:extLst>
            </p:cNvPr>
            <p:cNvCxnSpPr>
              <a:cxnSpLocks/>
              <a:stCxn id="62" idx="3"/>
              <a:endCxn id="4" idx="1"/>
            </p:cNvCxnSpPr>
            <p:nvPr/>
          </p:nvCxnSpPr>
          <p:spPr>
            <a:xfrm flipV="1">
              <a:off x="2414539" y="1756981"/>
              <a:ext cx="2375940" cy="2256709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도형 27">
              <a:extLst>
                <a:ext uri="{FF2B5EF4-FFF2-40B4-BE49-F238E27FC236}">
                  <a16:creationId xmlns:a16="http://schemas.microsoft.com/office/drawing/2014/main" id="{2F1E11B4-DB80-C967-1EB6-B1FF45391D5E}"/>
                </a:ext>
              </a:extLst>
            </p:cNvPr>
            <p:cNvCxnSpPr>
              <a:cxnSpLocks/>
              <a:stCxn id="94" idx="3"/>
              <a:endCxn id="4" idx="2"/>
            </p:cNvCxnSpPr>
            <p:nvPr/>
          </p:nvCxnSpPr>
          <p:spPr>
            <a:xfrm flipV="1">
              <a:off x="4553720" y="2085685"/>
              <a:ext cx="1295102" cy="4011689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A8F22359-F2A5-A88A-3C4C-9A7F01C3E90D}"/>
                </a:ext>
              </a:extLst>
            </p:cNvPr>
            <p:cNvGrpSpPr/>
            <p:nvPr/>
          </p:nvGrpSpPr>
          <p:grpSpPr>
            <a:xfrm>
              <a:off x="2126771" y="1398583"/>
              <a:ext cx="1548112" cy="657409"/>
              <a:chOff x="3702159" y="1405706"/>
              <a:chExt cx="1548112" cy="657409"/>
            </a:xfrm>
          </p:grpSpPr>
          <p:sp>
            <p:nvSpPr>
              <p:cNvPr id="43" name="도형 4">
                <a:extLst>
                  <a:ext uri="{FF2B5EF4-FFF2-40B4-BE49-F238E27FC236}">
                    <a16:creationId xmlns:a16="http://schemas.microsoft.com/office/drawing/2014/main" id="{A28D0E3B-8D6C-037E-8320-12EE768C5C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2159" y="1405706"/>
                <a:ext cx="1548112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45" name="자유형: 도형 44">
                <a:extLst>
                  <a:ext uri="{FF2B5EF4-FFF2-40B4-BE49-F238E27FC236}">
                    <a16:creationId xmlns:a16="http://schemas.microsoft.com/office/drawing/2014/main" id="{C75DBF7A-D5A0-85A4-2594-8E0713EEAE87}"/>
                  </a:ext>
                </a:extLst>
              </p:cNvPr>
              <p:cNvSpPr/>
              <p:nvPr/>
            </p:nvSpPr>
            <p:spPr>
              <a:xfrm>
                <a:off x="4495800" y="14573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855 h 571500"/>
                  <a:gd name="connsiteX1" fmla="*/ 285945 w 571500"/>
                  <a:gd name="connsiteY1" fmla="*/ 571605 h 571500"/>
                  <a:gd name="connsiteX2" fmla="*/ 571695 w 571500"/>
                  <a:gd name="connsiteY2" fmla="*/ 285855 h 571500"/>
                  <a:gd name="connsiteX3" fmla="*/ 285945 w 571500"/>
                  <a:gd name="connsiteY3" fmla="*/ 105 h 571500"/>
                  <a:gd name="connsiteX4" fmla="*/ 195 w 571500"/>
                  <a:gd name="connsiteY4" fmla="*/ 28585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855"/>
                    </a:moveTo>
                    <a:cubicBezTo>
                      <a:pt x="195" y="443670"/>
                      <a:pt x="128130" y="571605"/>
                      <a:pt x="285945" y="571605"/>
                    </a:cubicBezTo>
                    <a:cubicBezTo>
                      <a:pt x="443760" y="571605"/>
                      <a:pt x="571695" y="443670"/>
                      <a:pt x="571695" y="285855"/>
                    </a:cubicBezTo>
                    <a:cubicBezTo>
                      <a:pt x="571695" y="128040"/>
                      <a:pt x="443760" y="105"/>
                      <a:pt x="285945" y="105"/>
                    </a:cubicBezTo>
                    <a:cubicBezTo>
                      <a:pt x="128130" y="105"/>
                      <a:pt x="195" y="128040"/>
                      <a:pt x="195" y="285855"/>
                    </a:cubicBezTo>
                  </a:path>
                </a:pathLst>
              </a:custGeom>
              <a:solidFill>
                <a:srgbClr val="E0CB15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A21D6BC-3C9A-1970-9EAC-CC0AD30463E6}"/>
                  </a:ext>
                </a:extLst>
              </p:cNvPr>
              <p:cNvSpPr txBox="1"/>
              <p:nvPr/>
            </p:nvSpPr>
            <p:spPr>
              <a:xfrm>
                <a:off x="3704871" y="1582555"/>
                <a:ext cx="840295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6432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IObject</a:t>
                </a:r>
                <a:endParaRPr lang="ko-KR" altLang="en-US" sz="1500" b="1" spc="0" baseline="0" dirty="0">
                  <a:ln/>
                  <a:solidFill>
                    <a:srgbClr val="4643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22C7D103-9D5B-838F-163F-513AAD2DD799}"/>
                  </a:ext>
                </a:extLst>
              </p:cNvPr>
              <p:cNvSpPr/>
              <p:nvPr/>
            </p:nvSpPr>
            <p:spPr>
              <a:xfrm>
                <a:off x="4495800" y="14573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855 h 571500"/>
                  <a:gd name="connsiteX1" fmla="*/ 285945 w 571500"/>
                  <a:gd name="connsiteY1" fmla="*/ 571605 h 571500"/>
                  <a:gd name="connsiteX2" fmla="*/ 571695 w 571500"/>
                  <a:gd name="connsiteY2" fmla="*/ 285855 h 571500"/>
                  <a:gd name="connsiteX3" fmla="*/ 285945 w 571500"/>
                  <a:gd name="connsiteY3" fmla="*/ 105 h 571500"/>
                  <a:gd name="connsiteX4" fmla="*/ 195 w 571500"/>
                  <a:gd name="connsiteY4" fmla="*/ 28585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855"/>
                    </a:moveTo>
                    <a:cubicBezTo>
                      <a:pt x="195" y="443670"/>
                      <a:pt x="128130" y="571605"/>
                      <a:pt x="285945" y="571605"/>
                    </a:cubicBezTo>
                    <a:cubicBezTo>
                      <a:pt x="443760" y="571605"/>
                      <a:pt x="571695" y="443670"/>
                      <a:pt x="571695" y="285855"/>
                    </a:cubicBezTo>
                    <a:cubicBezTo>
                      <a:pt x="571695" y="128040"/>
                      <a:pt x="443760" y="105"/>
                      <a:pt x="285945" y="105"/>
                    </a:cubicBezTo>
                    <a:cubicBezTo>
                      <a:pt x="128130" y="105"/>
                      <a:pt x="195" y="128040"/>
                      <a:pt x="195" y="285855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388C2406-DF55-5D3F-DD68-79E0D380261C}"/>
                  </a:ext>
                </a:extLst>
              </p:cNvPr>
              <p:cNvSpPr/>
              <p:nvPr/>
            </p:nvSpPr>
            <p:spPr>
              <a:xfrm>
                <a:off x="4617243" y="1578768"/>
                <a:ext cx="328612" cy="328612"/>
              </a:xfrm>
              <a:custGeom>
                <a:avLst/>
                <a:gdLst>
                  <a:gd name="connsiteX0" fmla="*/ 207 w 328612"/>
                  <a:gd name="connsiteY0" fmla="*/ 164423 h 328612"/>
                  <a:gd name="connsiteX1" fmla="*/ 164513 w 328612"/>
                  <a:gd name="connsiteY1" fmla="*/ 328730 h 328612"/>
                  <a:gd name="connsiteX2" fmla="*/ 328820 w 328612"/>
                  <a:gd name="connsiteY2" fmla="*/ 164423 h 328612"/>
                  <a:gd name="connsiteX3" fmla="*/ 164513 w 328612"/>
                  <a:gd name="connsiteY3" fmla="*/ 117 h 328612"/>
                  <a:gd name="connsiteX4" fmla="*/ 207 w 328612"/>
                  <a:gd name="connsiteY4" fmla="*/ 164423 h 328612"/>
                  <a:gd name="connsiteX5" fmla="*/ 164513 w 328612"/>
                  <a:gd name="connsiteY5" fmla="*/ 164423 h 328612"/>
                  <a:gd name="connsiteX6" fmla="*/ 85932 w 328612"/>
                  <a:gd name="connsiteY6" fmla="*/ 85842 h 328612"/>
                  <a:gd name="connsiteX7" fmla="*/ 85932 w 328612"/>
                  <a:gd name="connsiteY7" fmla="*/ 164423 h 328612"/>
                  <a:gd name="connsiteX8" fmla="*/ 134442 w 328612"/>
                  <a:gd name="connsiteY8" fmla="*/ 237021 h 328612"/>
                  <a:gd name="connsiteX9" fmla="*/ 220077 w 328612"/>
                  <a:gd name="connsiteY9" fmla="*/ 219987 h 328612"/>
                  <a:gd name="connsiteX10" fmla="*/ 164513 w 328612"/>
                  <a:gd name="connsiteY10" fmla="*/ 164423 h 328612"/>
                  <a:gd name="connsiteX11" fmla="*/ 243937 w 328612"/>
                  <a:gd name="connsiteY11" fmla="*/ 243005 h 328612"/>
                  <a:gd name="connsiteX12" fmla="*/ 243937 w 328612"/>
                  <a:gd name="connsiteY12" fmla="*/ 164423 h 328612"/>
                  <a:gd name="connsiteX13" fmla="*/ 195428 w 328612"/>
                  <a:gd name="connsiteY13" fmla="*/ 91826 h 328612"/>
                  <a:gd name="connsiteX14" fmla="*/ 109792 w 328612"/>
                  <a:gd name="connsiteY14" fmla="*/ 108859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28612" h="328612">
                    <a:moveTo>
                      <a:pt x="207" y="164423"/>
                    </a:moveTo>
                    <a:cubicBezTo>
                      <a:pt x="207" y="255167"/>
                      <a:pt x="73770" y="328730"/>
                      <a:pt x="164513" y="328730"/>
                    </a:cubicBezTo>
                    <a:cubicBezTo>
                      <a:pt x="255257" y="328730"/>
                      <a:pt x="328820" y="255167"/>
                      <a:pt x="328820" y="164423"/>
                    </a:cubicBezTo>
                    <a:cubicBezTo>
                      <a:pt x="328820" y="73680"/>
                      <a:pt x="255257" y="117"/>
                      <a:pt x="164513" y="117"/>
                    </a:cubicBezTo>
                    <a:cubicBezTo>
                      <a:pt x="73770" y="117"/>
                      <a:pt x="207" y="73680"/>
                      <a:pt x="207" y="164423"/>
                    </a:cubicBezTo>
                    <a:moveTo>
                      <a:pt x="164513" y="164423"/>
                    </a:moveTo>
                    <a:lnTo>
                      <a:pt x="85932" y="85842"/>
                    </a:lnTo>
                    <a:lnTo>
                      <a:pt x="85932" y="164423"/>
                    </a:lnTo>
                    <a:cubicBezTo>
                      <a:pt x="85933" y="196205"/>
                      <a:pt x="105079" y="224858"/>
                      <a:pt x="134442" y="237021"/>
                    </a:cubicBezTo>
                    <a:cubicBezTo>
                      <a:pt x="163805" y="249183"/>
                      <a:pt x="197603" y="242461"/>
                      <a:pt x="220077" y="219987"/>
                    </a:cubicBezTo>
                    <a:moveTo>
                      <a:pt x="164513" y="164423"/>
                    </a:moveTo>
                    <a:lnTo>
                      <a:pt x="243937" y="243005"/>
                    </a:lnTo>
                    <a:lnTo>
                      <a:pt x="243937" y="164423"/>
                    </a:lnTo>
                    <a:cubicBezTo>
                      <a:pt x="243937" y="132641"/>
                      <a:pt x="224790" y="103988"/>
                      <a:pt x="195428" y="91826"/>
                    </a:cubicBezTo>
                    <a:cubicBezTo>
                      <a:pt x="166065" y="79663"/>
                      <a:pt x="132266" y="86386"/>
                      <a:pt x="109792" y="108859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546BC2C0-F782-D308-0683-028B6621325F}"/>
                </a:ext>
              </a:extLst>
            </p:cNvPr>
            <p:cNvGrpSpPr/>
            <p:nvPr/>
          </p:nvGrpSpPr>
          <p:grpSpPr>
            <a:xfrm>
              <a:off x="2140895" y="2471798"/>
              <a:ext cx="1513363" cy="657409"/>
              <a:chOff x="3736907" y="2210344"/>
              <a:chExt cx="1513363" cy="657409"/>
            </a:xfrm>
          </p:grpSpPr>
          <p:sp>
            <p:nvSpPr>
              <p:cNvPr id="53" name="도형 4">
                <a:extLst>
                  <a:ext uri="{FF2B5EF4-FFF2-40B4-BE49-F238E27FC236}">
                    <a16:creationId xmlns:a16="http://schemas.microsoft.com/office/drawing/2014/main" id="{80D96C19-3654-287D-BE16-DFCBE31CF5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6907" y="2210344"/>
                <a:ext cx="1513363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54" name="자유형: 도형 53">
                <a:extLst>
                  <a:ext uri="{FF2B5EF4-FFF2-40B4-BE49-F238E27FC236}">
                    <a16:creationId xmlns:a16="http://schemas.microsoft.com/office/drawing/2014/main" id="{9E069C6C-A4D0-029B-4951-05EDA80D2694}"/>
                  </a:ext>
                </a:extLst>
              </p:cNvPr>
              <p:cNvSpPr/>
              <p:nvPr/>
            </p:nvSpPr>
            <p:spPr>
              <a:xfrm>
                <a:off x="4495800" y="22574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939 h 571500"/>
                  <a:gd name="connsiteX1" fmla="*/ 285945 w 571500"/>
                  <a:gd name="connsiteY1" fmla="*/ 571689 h 571500"/>
                  <a:gd name="connsiteX2" fmla="*/ 571695 w 571500"/>
                  <a:gd name="connsiteY2" fmla="*/ 285939 h 571500"/>
                  <a:gd name="connsiteX3" fmla="*/ 285945 w 571500"/>
                  <a:gd name="connsiteY3" fmla="*/ 189 h 571500"/>
                  <a:gd name="connsiteX4" fmla="*/ 195 w 571500"/>
                  <a:gd name="connsiteY4" fmla="*/ 285939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939"/>
                    </a:moveTo>
                    <a:cubicBezTo>
                      <a:pt x="195" y="443754"/>
                      <a:pt x="128130" y="571689"/>
                      <a:pt x="285945" y="571689"/>
                    </a:cubicBezTo>
                    <a:cubicBezTo>
                      <a:pt x="443760" y="571689"/>
                      <a:pt x="571695" y="443754"/>
                      <a:pt x="571695" y="285939"/>
                    </a:cubicBezTo>
                    <a:cubicBezTo>
                      <a:pt x="571695" y="128124"/>
                      <a:pt x="443760" y="189"/>
                      <a:pt x="285945" y="189"/>
                    </a:cubicBezTo>
                    <a:cubicBezTo>
                      <a:pt x="128130" y="189"/>
                      <a:pt x="195" y="128124"/>
                      <a:pt x="195" y="285939"/>
                    </a:cubicBezTo>
                  </a:path>
                </a:pathLst>
              </a:custGeom>
              <a:solidFill>
                <a:srgbClr val="DE8431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BB7B0127-C652-E7E2-4602-1AA998BC3F52}"/>
                  </a:ext>
                </a:extLst>
              </p:cNvPr>
              <p:cNvSpPr txBox="1"/>
              <p:nvPr/>
            </p:nvSpPr>
            <p:spPr>
              <a:xfrm>
                <a:off x="3736907" y="2382655"/>
                <a:ext cx="81528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C4034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Square</a:t>
                </a:r>
                <a:endParaRPr lang="ko-KR" altLang="en-US" sz="1500" b="1" spc="0" baseline="0" dirty="0">
                  <a:ln/>
                  <a:solidFill>
                    <a:srgbClr val="4C403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8AA26467-2005-F0ED-3E58-0A90A529E20A}"/>
                  </a:ext>
                </a:extLst>
              </p:cNvPr>
              <p:cNvSpPr/>
              <p:nvPr/>
            </p:nvSpPr>
            <p:spPr>
              <a:xfrm>
                <a:off x="4495800" y="22574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939 h 571500"/>
                  <a:gd name="connsiteX1" fmla="*/ 285945 w 571500"/>
                  <a:gd name="connsiteY1" fmla="*/ 571689 h 571500"/>
                  <a:gd name="connsiteX2" fmla="*/ 571695 w 571500"/>
                  <a:gd name="connsiteY2" fmla="*/ 285939 h 571500"/>
                  <a:gd name="connsiteX3" fmla="*/ 285945 w 571500"/>
                  <a:gd name="connsiteY3" fmla="*/ 189 h 571500"/>
                  <a:gd name="connsiteX4" fmla="*/ 195 w 571500"/>
                  <a:gd name="connsiteY4" fmla="*/ 285939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939"/>
                    </a:moveTo>
                    <a:cubicBezTo>
                      <a:pt x="195" y="443754"/>
                      <a:pt x="128130" y="571689"/>
                      <a:pt x="285945" y="571689"/>
                    </a:cubicBezTo>
                    <a:cubicBezTo>
                      <a:pt x="443760" y="571689"/>
                      <a:pt x="571695" y="443754"/>
                      <a:pt x="571695" y="285939"/>
                    </a:cubicBezTo>
                    <a:cubicBezTo>
                      <a:pt x="571695" y="128124"/>
                      <a:pt x="443760" y="189"/>
                      <a:pt x="285945" y="189"/>
                    </a:cubicBezTo>
                    <a:cubicBezTo>
                      <a:pt x="128130" y="189"/>
                      <a:pt x="195" y="128124"/>
                      <a:pt x="195" y="285939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0FBEBF8A-AD1C-9F5D-7E0B-612E4A5E9D7F}"/>
                  </a:ext>
                </a:extLst>
              </p:cNvPr>
              <p:cNvSpPr/>
              <p:nvPr/>
            </p:nvSpPr>
            <p:spPr>
              <a:xfrm>
                <a:off x="4622346" y="2383971"/>
                <a:ext cx="318407" cy="318407"/>
              </a:xfrm>
              <a:custGeom>
                <a:avLst/>
                <a:gdLst>
                  <a:gd name="connsiteX0" fmla="*/ 24700 w 318407"/>
                  <a:gd name="connsiteY0" fmla="*/ 201 h 318407"/>
                  <a:gd name="connsiteX1" fmla="*/ 294122 w 318407"/>
                  <a:gd name="connsiteY1" fmla="*/ 201 h 318407"/>
                  <a:gd name="connsiteX2" fmla="*/ 318614 w 318407"/>
                  <a:gd name="connsiteY2" fmla="*/ 24694 h 318407"/>
                  <a:gd name="connsiteX3" fmla="*/ 318614 w 318407"/>
                  <a:gd name="connsiteY3" fmla="*/ 294116 h 318407"/>
                  <a:gd name="connsiteX4" fmla="*/ 294122 w 318407"/>
                  <a:gd name="connsiteY4" fmla="*/ 318608 h 318407"/>
                  <a:gd name="connsiteX5" fmla="*/ 24700 w 318407"/>
                  <a:gd name="connsiteY5" fmla="*/ 318608 h 318407"/>
                  <a:gd name="connsiteX6" fmla="*/ 207 w 318407"/>
                  <a:gd name="connsiteY6" fmla="*/ 294116 h 318407"/>
                  <a:gd name="connsiteX7" fmla="*/ 207 w 318407"/>
                  <a:gd name="connsiteY7" fmla="*/ 24694 h 318407"/>
                  <a:gd name="connsiteX8" fmla="*/ 24700 w 318407"/>
                  <a:gd name="connsiteY8" fmla="*/ 201 h 318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18407" h="318407">
                    <a:moveTo>
                      <a:pt x="24700" y="201"/>
                    </a:moveTo>
                    <a:lnTo>
                      <a:pt x="294122" y="201"/>
                    </a:lnTo>
                    <a:cubicBezTo>
                      <a:pt x="294122" y="201"/>
                      <a:pt x="318614" y="201"/>
                      <a:pt x="318614" y="24694"/>
                    </a:cubicBezTo>
                    <a:lnTo>
                      <a:pt x="318614" y="294116"/>
                    </a:lnTo>
                    <a:cubicBezTo>
                      <a:pt x="318614" y="294116"/>
                      <a:pt x="318614" y="318608"/>
                      <a:pt x="294122" y="318608"/>
                    </a:cubicBezTo>
                    <a:lnTo>
                      <a:pt x="24700" y="318608"/>
                    </a:lnTo>
                    <a:cubicBezTo>
                      <a:pt x="24700" y="318608"/>
                      <a:pt x="207" y="318608"/>
                      <a:pt x="207" y="294116"/>
                    </a:cubicBezTo>
                    <a:lnTo>
                      <a:pt x="207" y="24694"/>
                    </a:lnTo>
                    <a:cubicBezTo>
                      <a:pt x="207" y="24694"/>
                      <a:pt x="207" y="201"/>
                      <a:pt x="24700" y="20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0BD0E3BB-3192-0AFF-9879-A42D884C6E9B}"/>
                </a:ext>
              </a:extLst>
            </p:cNvPr>
            <p:cNvGrpSpPr/>
            <p:nvPr/>
          </p:nvGrpSpPr>
          <p:grpSpPr>
            <a:xfrm>
              <a:off x="1013739" y="3684985"/>
              <a:ext cx="1400800" cy="657409"/>
              <a:chOff x="3853448" y="3003902"/>
              <a:chExt cx="1400800" cy="657409"/>
            </a:xfrm>
          </p:grpSpPr>
          <p:sp>
            <p:nvSpPr>
              <p:cNvPr id="62" name="도형 4">
                <a:extLst>
                  <a:ext uri="{FF2B5EF4-FFF2-40B4-BE49-F238E27FC236}">
                    <a16:creationId xmlns:a16="http://schemas.microsoft.com/office/drawing/2014/main" id="{96E672DC-4197-E2E7-ABDF-1F80FD43873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53448" y="3003902"/>
                <a:ext cx="1400800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F5D27E4F-2106-3E69-1894-3716759A9AD6}"/>
                  </a:ext>
                </a:extLst>
              </p:cNvPr>
              <p:cNvSpPr/>
              <p:nvPr/>
            </p:nvSpPr>
            <p:spPr>
              <a:xfrm>
                <a:off x="4495800" y="30575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023 h 571500"/>
                  <a:gd name="connsiteX1" fmla="*/ 285945 w 571500"/>
                  <a:gd name="connsiteY1" fmla="*/ 571773 h 571500"/>
                  <a:gd name="connsiteX2" fmla="*/ 571695 w 571500"/>
                  <a:gd name="connsiteY2" fmla="*/ 286023 h 571500"/>
                  <a:gd name="connsiteX3" fmla="*/ 285945 w 571500"/>
                  <a:gd name="connsiteY3" fmla="*/ 273 h 571500"/>
                  <a:gd name="connsiteX4" fmla="*/ 195 w 571500"/>
                  <a:gd name="connsiteY4" fmla="*/ 28602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023"/>
                    </a:moveTo>
                    <a:cubicBezTo>
                      <a:pt x="195" y="443838"/>
                      <a:pt x="128130" y="571773"/>
                      <a:pt x="285945" y="571773"/>
                    </a:cubicBezTo>
                    <a:cubicBezTo>
                      <a:pt x="443760" y="571773"/>
                      <a:pt x="571695" y="443838"/>
                      <a:pt x="571695" y="286023"/>
                    </a:cubicBezTo>
                    <a:cubicBezTo>
                      <a:pt x="571695" y="128208"/>
                      <a:pt x="443760" y="273"/>
                      <a:pt x="285945" y="273"/>
                    </a:cubicBezTo>
                    <a:cubicBezTo>
                      <a:pt x="128130" y="273"/>
                      <a:pt x="195" y="128208"/>
                      <a:pt x="195" y="286023"/>
                    </a:cubicBezTo>
                  </a:path>
                </a:pathLst>
              </a:custGeom>
              <a:solidFill>
                <a:srgbClr val="3CC58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889ACC6F-B705-2749-3600-422E6B3F2482}"/>
                  </a:ext>
                </a:extLst>
              </p:cNvPr>
              <p:cNvSpPr txBox="1"/>
              <p:nvPr/>
            </p:nvSpPr>
            <p:spPr>
              <a:xfrm>
                <a:off x="3853448" y="3182755"/>
                <a:ext cx="59888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Frog</a:t>
                </a:r>
                <a:endParaRPr lang="ko-KR" altLang="en-US" sz="1500" b="1" spc="0" baseline="0" dirty="0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78" name="자유형: 도형 77">
                <a:extLst>
                  <a:ext uri="{FF2B5EF4-FFF2-40B4-BE49-F238E27FC236}">
                    <a16:creationId xmlns:a16="http://schemas.microsoft.com/office/drawing/2014/main" id="{94A77F61-3E6E-794E-D802-C095B024BDD5}"/>
                  </a:ext>
                </a:extLst>
              </p:cNvPr>
              <p:cNvSpPr/>
              <p:nvPr/>
            </p:nvSpPr>
            <p:spPr>
              <a:xfrm>
                <a:off x="4495800" y="30575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023 h 571500"/>
                  <a:gd name="connsiteX1" fmla="*/ 285945 w 571500"/>
                  <a:gd name="connsiteY1" fmla="*/ 571773 h 571500"/>
                  <a:gd name="connsiteX2" fmla="*/ 571695 w 571500"/>
                  <a:gd name="connsiteY2" fmla="*/ 286023 h 571500"/>
                  <a:gd name="connsiteX3" fmla="*/ 285945 w 571500"/>
                  <a:gd name="connsiteY3" fmla="*/ 273 h 571500"/>
                  <a:gd name="connsiteX4" fmla="*/ 195 w 571500"/>
                  <a:gd name="connsiteY4" fmla="*/ 28602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023"/>
                    </a:moveTo>
                    <a:cubicBezTo>
                      <a:pt x="195" y="443838"/>
                      <a:pt x="128130" y="571773"/>
                      <a:pt x="285945" y="571773"/>
                    </a:cubicBezTo>
                    <a:cubicBezTo>
                      <a:pt x="443760" y="571773"/>
                      <a:pt x="571695" y="443838"/>
                      <a:pt x="571695" y="286023"/>
                    </a:cubicBezTo>
                    <a:cubicBezTo>
                      <a:pt x="571695" y="128208"/>
                      <a:pt x="443760" y="273"/>
                      <a:pt x="285945" y="273"/>
                    </a:cubicBezTo>
                    <a:cubicBezTo>
                      <a:pt x="128130" y="273"/>
                      <a:pt x="195" y="128208"/>
                      <a:pt x="195" y="28602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9" name="자유형: 도형 78">
                <a:extLst>
                  <a:ext uri="{FF2B5EF4-FFF2-40B4-BE49-F238E27FC236}">
                    <a16:creationId xmlns:a16="http://schemas.microsoft.com/office/drawing/2014/main" id="{3392076D-D0E4-7872-1A4D-647B771010E8}"/>
                  </a:ext>
                </a:extLst>
              </p:cNvPr>
              <p:cNvSpPr/>
              <p:nvPr/>
            </p:nvSpPr>
            <p:spPr>
              <a:xfrm>
                <a:off x="4617243" y="3186248"/>
                <a:ext cx="328612" cy="314331"/>
              </a:xfrm>
              <a:custGeom>
                <a:avLst/>
                <a:gdLst>
                  <a:gd name="connsiteX0" fmla="*/ 224235 w 328612"/>
                  <a:gd name="connsiteY0" fmla="*/ 205031 h 314331"/>
                  <a:gd name="connsiteX1" fmla="*/ 267955 w 328612"/>
                  <a:gd name="connsiteY1" fmla="*/ 177742 h 314331"/>
                  <a:gd name="connsiteX2" fmla="*/ 267955 w 328612"/>
                  <a:gd name="connsiteY2" fmla="*/ 259895 h 314331"/>
                  <a:gd name="connsiteX3" fmla="*/ 100648 w 328612"/>
                  <a:gd name="connsiteY3" fmla="*/ 214461 h 314331"/>
                  <a:gd name="connsiteX4" fmla="*/ 91218 w 328612"/>
                  <a:gd name="connsiteY4" fmla="*/ 83588 h 314331"/>
                  <a:gd name="connsiteX5" fmla="*/ 103363 w 328612"/>
                  <a:gd name="connsiteY5" fmla="*/ 43011 h 314331"/>
                  <a:gd name="connsiteX6" fmla="*/ 153369 w 328612"/>
                  <a:gd name="connsiteY6" fmla="*/ 4149 h 314331"/>
                  <a:gd name="connsiteX7" fmla="*/ 175658 w 328612"/>
                  <a:gd name="connsiteY7" fmla="*/ 4149 h 314331"/>
                  <a:gd name="connsiteX8" fmla="*/ 225664 w 328612"/>
                  <a:gd name="connsiteY8" fmla="*/ 43011 h 314331"/>
                  <a:gd name="connsiteX9" fmla="*/ 237808 w 328612"/>
                  <a:gd name="connsiteY9" fmla="*/ 83588 h 314331"/>
                  <a:gd name="connsiteX10" fmla="*/ 228378 w 328612"/>
                  <a:gd name="connsiteY10" fmla="*/ 214461 h 314331"/>
                  <a:gd name="connsiteX11" fmla="*/ 61072 w 328612"/>
                  <a:gd name="connsiteY11" fmla="*/ 259895 h 314331"/>
                  <a:gd name="connsiteX12" fmla="*/ 61072 w 328612"/>
                  <a:gd name="connsiteY12" fmla="*/ 177742 h 314331"/>
                  <a:gd name="connsiteX13" fmla="*/ 104791 w 328612"/>
                  <a:gd name="connsiteY13" fmla="*/ 205031 h 314331"/>
                  <a:gd name="connsiteX14" fmla="*/ 50213 w 328612"/>
                  <a:gd name="connsiteY14" fmla="*/ 223319 h 314331"/>
                  <a:gd name="connsiteX15" fmla="*/ 9351 w 328612"/>
                  <a:gd name="connsiteY15" fmla="*/ 223319 h 314331"/>
                  <a:gd name="connsiteX16" fmla="*/ 68501 w 328612"/>
                  <a:gd name="connsiteY16" fmla="*/ 314474 h 314331"/>
                  <a:gd name="connsiteX17" fmla="*/ 112793 w 328612"/>
                  <a:gd name="connsiteY17" fmla="*/ 268896 h 314331"/>
                  <a:gd name="connsiteX18" fmla="*/ 164513 w 328612"/>
                  <a:gd name="connsiteY18" fmla="*/ 287184 h 314331"/>
                  <a:gd name="connsiteX19" fmla="*/ 216234 w 328612"/>
                  <a:gd name="connsiteY19" fmla="*/ 269039 h 314331"/>
                  <a:gd name="connsiteX20" fmla="*/ 260525 w 328612"/>
                  <a:gd name="connsiteY20" fmla="*/ 314616 h 314331"/>
                  <a:gd name="connsiteX21" fmla="*/ 319676 w 328612"/>
                  <a:gd name="connsiteY21" fmla="*/ 223319 h 314331"/>
                  <a:gd name="connsiteX22" fmla="*/ 278813 w 328612"/>
                  <a:gd name="connsiteY22" fmla="*/ 223319 h 314331"/>
                  <a:gd name="connsiteX23" fmla="*/ 95219 w 328612"/>
                  <a:gd name="connsiteY23" fmla="*/ 95875 h 314331"/>
                  <a:gd name="connsiteX24" fmla="*/ 63072 w 328612"/>
                  <a:gd name="connsiteY24" fmla="*/ 122878 h 314331"/>
                  <a:gd name="connsiteX25" fmla="*/ 27639 w 328612"/>
                  <a:gd name="connsiteY25" fmla="*/ 85874 h 314331"/>
                  <a:gd name="connsiteX26" fmla="*/ 207 w 328612"/>
                  <a:gd name="connsiteY26" fmla="*/ 68157 h 314331"/>
                  <a:gd name="connsiteX27" fmla="*/ 27639 w 328612"/>
                  <a:gd name="connsiteY27" fmla="*/ 86445 h 314331"/>
                  <a:gd name="connsiteX28" fmla="*/ 36783 w 328612"/>
                  <a:gd name="connsiteY28" fmla="*/ 59013 h 314331"/>
                  <a:gd name="connsiteX29" fmla="*/ 233808 w 328612"/>
                  <a:gd name="connsiteY29" fmla="*/ 95732 h 314331"/>
                  <a:gd name="connsiteX30" fmla="*/ 265955 w 328612"/>
                  <a:gd name="connsiteY30" fmla="*/ 122878 h 314331"/>
                  <a:gd name="connsiteX31" fmla="*/ 301388 w 328612"/>
                  <a:gd name="connsiteY31" fmla="*/ 85874 h 314331"/>
                  <a:gd name="connsiteX32" fmla="*/ 328820 w 328612"/>
                  <a:gd name="connsiteY32" fmla="*/ 68157 h 314331"/>
                  <a:gd name="connsiteX33" fmla="*/ 301388 w 328612"/>
                  <a:gd name="connsiteY33" fmla="*/ 86445 h 314331"/>
                  <a:gd name="connsiteX34" fmla="*/ 292244 w 328612"/>
                  <a:gd name="connsiteY34" fmla="*/ 59013 h 314331"/>
                  <a:gd name="connsiteX35" fmla="*/ 196517 w 328612"/>
                  <a:gd name="connsiteY35" fmla="*/ 60013 h 314331"/>
                  <a:gd name="connsiteX36" fmla="*/ 200089 w 328612"/>
                  <a:gd name="connsiteY36" fmla="*/ 63585 h 314331"/>
                  <a:gd name="connsiteX37" fmla="*/ 193088 w 328612"/>
                  <a:gd name="connsiteY37" fmla="*/ 63585 h 314331"/>
                  <a:gd name="connsiteX38" fmla="*/ 196660 w 328612"/>
                  <a:gd name="connsiteY38" fmla="*/ 60013 h 314331"/>
                  <a:gd name="connsiteX39" fmla="*/ 196517 w 328612"/>
                  <a:gd name="connsiteY39" fmla="*/ 67157 h 314331"/>
                  <a:gd name="connsiteX40" fmla="*/ 193088 w 328612"/>
                  <a:gd name="connsiteY40" fmla="*/ 63585 h 314331"/>
                  <a:gd name="connsiteX41" fmla="*/ 200089 w 328612"/>
                  <a:gd name="connsiteY41" fmla="*/ 63585 h 314331"/>
                  <a:gd name="connsiteX42" fmla="*/ 196517 w 328612"/>
                  <a:gd name="connsiteY42" fmla="*/ 67157 h 314331"/>
                  <a:gd name="connsiteX43" fmla="*/ 132509 w 328612"/>
                  <a:gd name="connsiteY43" fmla="*/ 60013 h 314331"/>
                  <a:gd name="connsiteX44" fmla="*/ 136081 w 328612"/>
                  <a:gd name="connsiteY44" fmla="*/ 63585 h 314331"/>
                  <a:gd name="connsiteX45" fmla="*/ 128937 w 328612"/>
                  <a:gd name="connsiteY45" fmla="*/ 63585 h 314331"/>
                  <a:gd name="connsiteX46" fmla="*/ 132509 w 328612"/>
                  <a:gd name="connsiteY46" fmla="*/ 60013 h 314331"/>
                  <a:gd name="connsiteX47" fmla="*/ 132509 w 328612"/>
                  <a:gd name="connsiteY47" fmla="*/ 67157 h 314331"/>
                  <a:gd name="connsiteX48" fmla="*/ 128937 w 328612"/>
                  <a:gd name="connsiteY48" fmla="*/ 63585 h 314331"/>
                  <a:gd name="connsiteX49" fmla="*/ 135938 w 328612"/>
                  <a:gd name="connsiteY49" fmla="*/ 63585 h 314331"/>
                  <a:gd name="connsiteX50" fmla="*/ 132366 w 328612"/>
                  <a:gd name="connsiteY50" fmla="*/ 67157 h 31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28612" h="314331">
                    <a:moveTo>
                      <a:pt x="224235" y="205031"/>
                    </a:moveTo>
                    <a:cubicBezTo>
                      <a:pt x="224235" y="205031"/>
                      <a:pt x="245809" y="168598"/>
                      <a:pt x="267955" y="177742"/>
                    </a:cubicBezTo>
                    <a:cubicBezTo>
                      <a:pt x="296530" y="189601"/>
                      <a:pt x="267955" y="259895"/>
                      <a:pt x="267955" y="259895"/>
                    </a:cubicBezTo>
                    <a:moveTo>
                      <a:pt x="100648" y="214461"/>
                    </a:moveTo>
                    <a:cubicBezTo>
                      <a:pt x="119936" y="182314"/>
                      <a:pt x="102934" y="118449"/>
                      <a:pt x="91218" y="83588"/>
                    </a:cubicBezTo>
                    <a:cubicBezTo>
                      <a:pt x="86272" y="68855"/>
                      <a:pt x="91136" y="52604"/>
                      <a:pt x="103363" y="43011"/>
                    </a:cubicBezTo>
                    <a:lnTo>
                      <a:pt x="153369" y="4149"/>
                    </a:lnTo>
                    <a:cubicBezTo>
                      <a:pt x="159905" y="-1003"/>
                      <a:pt x="169121" y="-1003"/>
                      <a:pt x="175658" y="4149"/>
                    </a:cubicBezTo>
                    <a:lnTo>
                      <a:pt x="225664" y="43011"/>
                    </a:lnTo>
                    <a:cubicBezTo>
                      <a:pt x="237891" y="52604"/>
                      <a:pt x="242754" y="68855"/>
                      <a:pt x="237808" y="83588"/>
                    </a:cubicBezTo>
                    <a:cubicBezTo>
                      <a:pt x="226092" y="118449"/>
                      <a:pt x="209233" y="182314"/>
                      <a:pt x="228378" y="214461"/>
                    </a:cubicBezTo>
                    <a:moveTo>
                      <a:pt x="61072" y="259895"/>
                    </a:moveTo>
                    <a:cubicBezTo>
                      <a:pt x="61072" y="259895"/>
                      <a:pt x="32497" y="189601"/>
                      <a:pt x="61072" y="177742"/>
                    </a:cubicBezTo>
                    <a:cubicBezTo>
                      <a:pt x="83217" y="168598"/>
                      <a:pt x="104791" y="205031"/>
                      <a:pt x="104791" y="205031"/>
                    </a:cubicBezTo>
                    <a:moveTo>
                      <a:pt x="50213" y="223319"/>
                    </a:moveTo>
                    <a:lnTo>
                      <a:pt x="9351" y="223319"/>
                    </a:lnTo>
                    <a:cubicBezTo>
                      <a:pt x="9351" y="223319"/>
                      <a:pt x="16780" y="314474"/>
                      <a:pt x="68501" y="314474"/>
                    </a:cubicBezTo>
                    <a:cubicBezTo>
                      <a:pt x="112793" y="314474"/>
                      <a:pt x="112793" y="268896"/>
                      <a:pt x="112793" y="268896"/>
                    </a:cubicBezTo>
                    <a:cubicBezTo>
                      <a:pt x="128494" y="278687"/>
                      <a:pt x="146147" y="284929"/>
                      <a:pt x="164513" y="287184"/>
                    </a:cubicBezTo>
                    <a:cubicBezTo>
                      <a:pt x="182869" y="284973"/>
                      <a:pt x="200520" y="278780"/>
                      <a:pt x="216234" y="269039"/>
                    </a:cubicBezTo>
                    <a:cubicBezTo>
                      <a:pt x="216234" y="269039"/>
                      <a:pt x="216234" y="314616"/>
                      <a:pt x="260525" y="314616"/>
                    </a:cubicBezTo>
                    <a:cubicBezTo>
                      <a:pt x="312246" y="314616"/>
                      <a:pt x="319676" y="223319"/>
                      <a:pt x="319676" y="223319"/>
                    </a:cubicBezTo>
                    <a:lnTo>
                      <a:pt x="278813" y="223319"/>
                    </a:lnTo>
                    <a:moveTo>
                      <a:pt x="95219" y="95875"/>
                    </a:moveTo>
                    <a:cubicBezTo>
                      <a:pt x="93933" y="98875"/>
                      <a:pt x="83075" y="122878"/>
                      <a:pt x="63072" y="122878"/>
                    </a:cubicBezTo>
                    <a:cubicBezTo>
                      <a:pt x="43070" y="122878"/>
                      <a:pt x="27639" y="85874"/>
                      <a:pt x="27639" y="85874"/>
                    </a:cubicBezTo>
                    <a:moveTo>
                      <a:pt x="207" y="68157"/>
                    </a:moveTo>
                    <a:lnTo>
                      <a:pt x="27639" y="86445"/>
                    </a:lnTo>
                    <a:lnTo>
                      <a:pt x="36783" y="59013"/>
                    </a:lnTo>
                    <a:moveTo>
                      <a:pt x="233808" y="95732"/>
                    </a:moveTo>
                    <a:cubicBezTo>
                      <a:pt x="234808" y="98161"/>
                      <a:pt x="245666" y="122878"/>
                      <a:pt x="265955" y="122878"/>
                    </a:cubicBezTo>
                    <a:cubicBezTo>
                      <a:pt x="286243" y="122878"/>
                      <a:pt x="301388" y="85874"/>
                      <a:pt x="301388" y="85874"/>
                    </a:cubicBezTo>
                    <a:moveTo>
                      <a:pt x="328820" y="68157"/>
                    </a:moveTo>
                    <a:lnTo>
                      <a:pt x="301388" y="86445"/>
                    </a:lnTo>
                    <a:lnTo>
                      <a:pt x="292244" y="59013"/>
                    </a:lnTo>
                    <a:moveTo>
                      <a:pt x="196517" y="60013"/>
                    </a:moveTo>
                    <a:cubicBezTo>
                      <a:pt x="198490" y="60013"/>
                      <a:pt x="200089" y="61612"/>
                      <a:pt x="200089" y="63585"/>
                    </a:cubicBezTo>
                    <a:moveTo>
                      <a:pt x="193088" y="63585"/>
                    </a:moveTo>
                    <a:cubicBezTo>
                      <a:pt x="193088" y="61612"/>
                      <a:pt x="194688" y="60013"/>
                      <a:pt x="196660" y="60013"/>
                    </a:cubicBezTo>
                    <a:moveTo>
                      <a:pt x="196517" y="67157"/>
                    </a:moveTo>
                    <a:cubicBezTo>
                      <a:pt x="194601" y="67080"/>
                      <a:pt x="193086" y="65503"/>
                      <a:pt x="193088" y="63585"/>
                    </a:cubicBezTo>
                    <a:moveTo>
                      <a:pt x="200089" y="63585"/>
                    </a:moveTo>
                    <a:cubicBezTo>
                      <a:pt x="200089" y="65558"/>
                      <a:pt x="198490" y="67157"/>
                      <a:pt x="196517" y="67157"/>
                    </a:cubicBezTo>
                    <a:moveTo>
                      <a:pt x="132509" y="60013"/>
                    </a:moveTo>
                    <a:cubicBezTo>
                      <a:pt x="134482" y="60013"/>
                      <a:pt x="136081" y="61612"/>
                      <a:pt x="136081" y="63585"/>
                    </a:cubicBezTo>
                    <a:moveTo>
                      <a:pt x="128937" y="63585"/>
                    </a:moveTo>
                    <a:cubicBezTo>
                      <a:pt x="128937" y="61612"/>
                      <a:pt x="130537" y="60013"/>
                      <a:pt x="132509" y="60013"/>
                    </a:cubicBezTo>
                    <a:moveTo>
                      <a:pt x="132509" y="67157"/>
                    </a:moveTo>
                    <a:cubicBezTo>
                      <a:pt x="130537" y="67157"/>
                      <a:pt x="128937" y="65558"/>
                      <a:pt x="128937" y="63585"/>
                    </a:cubicBezTo>
                    <a:moveTo>
                      <a:pt x="135938" y="63585"/>
                    </a:moveTo>
                    <a:cubicBezTo>
                      <a:pt x="135938" y="65558"/>
                      <a:pt x="134339" y="67157"/>
                      <a:pt x="132366" y="6715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9F38129D-643F-D95B-8386-4304D9C7970D}"/>
                </a:ext>
              </a:extLst>
            </p:cNvPr>
            <p:cNvGrpSpPr/>
            <p:nvPr/>
          </p:nvGrpSpPr>
          <p:grpSpPr>
            <a:xfrm>
              <a:off x="3147325" y="3661269"/>
              <a:ext cx="1634783" cy="657409"/>
              <a:chOff x="3570374" y="3796007"/>
              <a:chExt cx="1634783" cy="657409"/>
            </a:xfrm>
          </p:grpSpPr>
          <p:sp>
            <p:nvSpPr>
              <p:cNvPr id="81" name="도형 4">
                <a:extLst>
                  <a:ext uri="{FF2B5EF4-FFF2-40B4-BE49-F238E27FC236}">
                    <a16:creationId xmlns:a16="http://schemas.microsoft.com/office/drawing/2014/main" id="{087265A3-2C73-0D52-24C2-818EDD79A4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70374" y="3796007"/>
                <a:ext cx="1634783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82" name="자유형: 도형 81">
                <a:extLst>
                  <a:ext uri="{FF2B5EF4-FFF2-40B4-BE49-F238E27FC236}">
                    <a16:creationId xmlns:a16="http://schemas.microsoft.com/office/drawing/2014/main" id="{9B399BF7-C567-0693-472B-D71EA4879254}"/>
                  </a:ext>
                </a:extLst>
              </p:cNvPr>
              <p:cNvSpPr/>
              <p:nvPr/>
            </p:nvSpPr>
            <p:spPr>
              <a:xfrm>
                <a:off x="4495800" y="38576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07 h 571500"/>
                  <a:gd name="connsiteX1" fmla="*/ 285945 w 571500"/>
                  <a:gd name="connsiteY1" fmla="*/ 571857 h 571500"/>
                  <a:gd name="connsiteX2" fmla="*/ 571695 w 571500"/>
                  <a:gd name="connsiteY2" fmla="*/ 286107 h 571500"/>
                  <a:gd name="connsiteX3" fmla="*/ 285945 w 571500"/>
                  <a:gd name="connsiteY3" fmla="*/ 357 h 571500"/>
                  <a:gd name="connsiteX4" fmla="*/ 195 w 571500"/>
                  <a:gd name="connsiteY4" fmla="*/ 28610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07"/>
                    </a:moveTo>
                    <a:cubicBezTo>
                      <a:pt x="195" y="443922"/>
                      <a:pt x="128130" y="571857"/>
                      <a:pt x="285945" y="571857"/>
                    </a:cubicBezTo>
                    <a:cubicBezTo>
                      <a:pt x="443760" y="571857"/>
                      <a:pt x="571695" y="443922"/>
                      <a:pt x="571695" y="286107"/>
                    </a:cubicBezTo>
                    <a:cubicBezTo>
                      <a:pt x="571695" y="128292"/>
                      <a:pt x="443760" y="357"/>
                      <a:pt x="285945" y="357"/>
                    </a:cubicBezTo>
                    <a:cubicBezTo>
                      <a:pt x="128130" y="357"/>
                      <a:pt x="195" y="128292"/>
                      <a:pt x="195" y="286107"/>
                    </a:cubicBezTo>
                  </a:path>
                </a:pathLst>
              </a:custGeom>
              <a:solidFill>
                <a:srgbClr val="E5575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5B01126B-8372-792B-E1FC-6E55CF6CF97F}"/>
                  </a:ext>
                </a:extLst>
              </p:cNvPr>
              <p:cNvSpPr txBox="1"/>
              <p:nvPr/>
            </p:nvSpPr>
            <p:spPr>
              <a:xfrm>
                <a:off x="3570374" y="3982855"/>
                <a:ext cx="97174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543A3A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Obstacle</a:t>
                </a:r>
                <a:endParaRPr lang="ko-KR" altLang="en-US" sz="1500" b="1" spc="0" baseline="0" dirty="0">
                  <a:ln/>
                  <a:solidFill>
                    <a:srgbClr val="543A3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84" name="자유형: 도형 83">
                <a:extLst>
                  <a:ext uri="{FF2B5EF4-FFF2-40B4-BE49-F238E27FC236}">
                    <a16:creationId xmlns:a16="http://schemas.microsoft.com/office/drawing/2014/main" id="{50C7C33B-E7F2-0453-4F5C-F916341CA328}"/>
                  </a:ext>
                </a:extLst>
              </p:cNvPr>
              <p:cNvSpPr/>
              <p:nvPr/>
            </p:nvSpPr>
            <p:spPr>
              <a:xfrm>
                <a:off x="4495800" y="38576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07 h 571500"/>
                  <a:gd name="connsiteX1" fmla="*/ 285945 w 571500"/>
                  <a:gd name="connsiteY1" fmla="*/ 571857 h 571500"/>
                  <a:gd name="connsiteX2" fmla="*/ 571695 w 571500"/>
                  <a:gd name="connsiteY2" fmla="*/ 286107 h 571500"/>
                  <a:gd name="connsiteX3" fmla="*/ 285945 w 571500"/>
                  <a:gd name="connsiteY3" fmla="*/ 357 h 571500"/>
                  <a:gd name="connsiteX4" fmla="*/ 195 w 571500"/>
                  <a:gd name="connsiteY4" fmla="*/ 28610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07"/>
                    </a:moveTo>
                    <a:cubicBezTo>
                      <a:pt x="195" y="443922"/>
                      <a:pt x="128130" y="571857"/>
                      <a:pt x="285945" y="571857"/>
                    </a:cubicBezTo>
                    <a:cubicBezTo>
                      <a:pt x="443760" y="571857"/>
                      <a:pt x="571695" y="443922"/>
                      <a:pt x="571695" y="286107"/>
                    </a:cubicBezTo>
                    <a:cubicBezTo>
                      <a:pt x="571695" y="128292"/>
                      <a:pt x="443760" y="357"/>
                      <a:pt x="285945" y="357"/>
                    </a:cubicBezTo>
                    <a:cubicBezTo>
                      <a:pt x="128130" y="357"/>
                      <a:pt x="195" y="128292"/>
                      <a:pt x="195" y="28610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5" name="자유형: 도형 84">
                <a:extLst>
                  <a:ext uri="{FF2B5EF4-FFF2-40B4-BE49-F238E27FC236}">
                    <a16:creationId xmlns:a16="http://schemas.microsoft.com/office/drawing/2014/main" id="{E459BF05-0ADD-CF39-2BF0-8E99242AE947}"/>
                  </a:ext>
                </a:extLst>
              </p:cNvPr>
              <p:cNvSpPr/>
              <p:nvPr/>
            </p:nvSpPr>
            <p:spPr>
              <a:xfrm>
                <a:off x="4617243" y="3979068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FAFB4DAB-E5A6-7BCE-1306-FEA96522D455}"/>
                </a:ext>
              </a:extLst>
            </p:cNvPr>
            <p:cNvGrpSpPr/>
            <p:nvPr/>
          </p:nvGrpSpPr>
          <p:grpSpPr>
            <a:xfrm>
              <a:off x="2787901" y="4723339"/>
              <a:ext cx="2353629" cy="657409"/>
              <a:chOff x="2785395" y="4644567"/>
              <a:chExt cx="2353629" cy="657409"/>
            </a:xfrm>
          </p:grpSpPr>
          <p:sp>
            <p:nvSpPr>
              <p:cNvPr id="87" name="도형 4">
                <a:extLst>
                  <a:ext uri="{FF2B5EF4-FFF2-40B4-BE49-F238E27FC236}">
                    <a16:creationId xmlns:a16="http://schemas.microsoft.com/office/drawing/2014/main" id="{AC339D6F-E127-8AE6-376F-77E9ADE2FC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5396" y="4644567"/>
                <a:ext cx="2353628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88" name="자유형: 도형 87">
                <a:extLst>
                  <a:ext uri="{FF2B5EF4-FFF2-40B4-BE49-F238E27FC236}">
                    <a16:creationId xmlns:a16="http://schemas.microsoft.com/office/drawing/2014/main" id="{E937E488-737F-1BF0-58BD-1CAD031D9C8C}"/>
                  </a:ext>
                </a:extLst>
              </p:cNvPr>
              <p:cNvSpPr/>
              <p:nvPr/>
            </p:nvSpPr>
            <p:spPr>
              <a:xfrm>
                <a:off x="4495800" y="46577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91 h 571500"/>
                  <a:gd name="connsiteX1" fmla="*/ 285945 w 571500"/>
                  <a:gd name="connsiteY1" fmla="*/ 571941 h 571500"/>
                  <a:gd name="connsiteX2" fmla="*/ 571695 w 571500"/>
                  <a:gd name="connsiteY2" fmla="*/ 286191 h 571500"/>
                  <a:gd name="connsiteX3" fmla="*/ 285945 w 571500"/>
                  <a:gd name="connsiteY3" fmla="*/ 441 h 571500"/>
                  <a:gd name="connsiteX4" fmla="*/ 195 w 571500"/>
                  <a:gd name="connsiteY4" fmla="*/ 286191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91"/>
                    </a:moveTo>
                    <a:cubicBezTo>
                      <a:pt x="195" y="444006"/>
                      <a:pt x="128130" y="571941"/>
                      <a:pt x="285945" y="571941"/>
                    </a:cubicBezTo>
                    <a:cubicBezTo>
                      <a:pt x="443760" y="571941"/>
                      <a:pt x="571695" y="444006"/>
                      <a:pt x="571695" y="286191"/>
                    </a:cubicBezTo>
                    <a:cubicBezTo>
                      <a:pt x="571695" y="128376"/>
                      <a:pt x="443760" y="441"/>
                      <a:pt x="285945" y="441"/>
                    </a:cubicBezTo>
                    <a:cubicBezTo>
                      <a:pt x="128130" y="441"/>
                      <a:pt x="195" y="128376"/>
                      <a:pt x="195" y="286191"/>
                    </a:cubicBezTo>
                  </a:path>
                </a:pathLst>
              </a:custGeom>
              <a:solidFill>
                <a:srgbClr val="DE58A9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682B7ADF-47A8-7D78-22AE-93492579732F}"/>
                  </a:ext>
                </a:extLst>
              </p:cNvPr>
              <p:cNvSpPr txBox="1"/>
              <p:nvPr/>
            </p:nvSpPr>
            <p:spPr>
              <a:xfrm>
                <a:off x="2785395" y="4785297"/>
                <a:ext cx="182934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573E4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DynamicObstacle</a:t>
                </a:r>
                <a:r>
                  <a:rPr lang="ko-KR" altLang="en-US" sz="1500" b="1" spc="0" baseline="0" dirty="0">
                    <a:ln/>
                    <a:solidFill>
                      <a:srgbClr val="573E4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 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5BC49725-B3B1-CAC2-569D-A2FA0ACD2440}"/>
                  </a:ext>
                </a:extLst>
              </p:cNvPr>
              <p:cNvSpPr txBox="1"/>
              <p:nvPr/>
            </p:nvSpPr>
            <p:spPr>
              <a:xfrm>
                <a:off x="3800760" y="4945380"/>
                <a:ext cx="1847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endParaRPr lang="ko-KR" altLang="en-US" sz="1500" b="1" spc="0" baseline="0" dirty="0">
                  <a:ln/>
                  <a:solidFill>
                    <a:srgbClr val="573E4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A054E57F-25DB-5B19-99E7-F09AA689D5F0}"/>
                  </a:ext>
                </a:extLst>
              </p:cNvPr>
              <p:cNvSpPr/>
              <p:nvPr/>
            </p:nvSpPr>
            <p:spPr>
              <a:xfrm>
                <a:off x="4495800" y="46577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91 h 571500"/>
                  <a:gd name="connsiteX1" fmla="*/ 285945 w 571500"/>
                  <a:gd name="connsiteY1" fmla="*/ 571941 h 571500"/>
                  <a:gd name="connsiteX2" fmla="*/ 571695 w 571500"/>
                  <a:gd name="connsiteY2" fmla="*/ 286191 h 571500"/>
                  <a:gd name="connsiteX3" fmla="*/ 285945 w 571500"/>
                  <a:gd name="connsiteY3" fmla="*/ 441 h 571500"/>
                  <a:gd name="connsiteX4" fmla="*/ 195 w 571500"/>
                  <a:gd name="connsiteY4" fmla="*/ 286191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91"/>
                    </a:moveTo>
                    <a:cubicBezTo>
                      <a:pt x="195" y="444006"/>
                      <a:pt x="128130" y="571941"/>
                      <a:pt x="285945" y="571941"/>
                    </a:cubicBezTo>
                    <a:cubicBezTo>
                      <a:pt x="443760" y="571941"/>
                      <a:pt x="571695" y="444006"/>
                      <a:pt x="571695" y="286191"/>
                    </a:cubicBezTo>
                    <a:cubicBezTo>
                      <a:pt x="571695" y="128376"/>
                      <a:pt x="443760" y="441"/>
                      <a:pt x="285945" y="441"/>
                    </a:cubicBezTo>
                    <a:cubicBezTo>
                      <a:pt x="128130" y="441"/>
                      <a:pt x="195" y="128376"/>
                      <a:pt x="195" y="28619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2" name="자유형: 도형 91">
                <a:extLst>
                  <a:ext uri="{FF2B5EF4-FFF2-40B4-BE49-F238E27FC236}">
                    <a16:creationId xmlns:a16="http://schemas.microsoft.com/office/drawing/2014/main" id="{21B7D986-6C4D-F3CB-95FA-0E88C4918EC2}"/>
                  </a:ext>
                </a:extLst>
              </p:cNvPr>
              <p:cNvSpPr/>
              <p:nvPr/>
            </p:nvSpPr>
            <p:spPr>
              <a:xfrm>
                <a:off x="4611427" y="4769913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20DF046A-56D1-2B9C-E7DA-9BDCFB901428}"/>
                </a:ext>
              </a:extLst>
            </p:cNvPr>
            <p:cNvGrpSpPr/>
            <p:nvPr/>
          </p:nvGrpSpPr>
          <p:grpSpPr>
            <a:xfrm>
              <a:off x="3385240" y="5768669"/>
              <a:ext cx="1168480" cy="657409"/>
              <a:chOff x="4016712" y="5416045"/>
              <a:chExt cx="1168480" cy="657409"/>
            </a:xfrm>
          </p:grpSpPr>
          <p:sp>
            <p:nvSpPr>
              <p:cNvPr id="94" name="도형 4">
                <a:extLst>
                  <a:ext uri="{FF2B5EF4-FFF2-40B4-BE49-F238E27FC236}">
                    <a16:creationId xmlns:a16="http://schemas.microsoft.com/office/drawing/2014/main" id="{6AA6FDA2-AC1C-E8C0-F1D1-A36CA006CF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16712" y="5416045"/>
                <a:ext cx="1168480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4CD88E1B-E926-95C1-265F-AA4A514FEB63}"/>
                  </a:ext>
                </a:extLst>
              </p:cNvPr>
              <p:cNvSpPr/>
              <p:nvPr/>
            </p:nvSpPr>
            <p:spPr>
              <a:xfrm>
                <a:off x="4495800" y="54578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275 h 571500"/>
                  <a:gd name="connsiteX1" fmla="*/ 285945 w 571500"/>
                  <a:gd name="connsiteY1" fmla="*/ 572025 h 571500"/>
                  <a:gd name="connsiteX2" fmla="*/ 571695 w 571500"/>
                  <a:gd name="connsiteY2" fmla="*/ 286275 h 571500"/>
                  <a:gd name="connsiteX3" fmla="*/ 285945 w 571500"/>
                  <a:gd name="connsiteY3" fmla="*/ 525 h 571500"/>
                  <a:gd name="connsiteX4" fmla="*/ 195 w 571500"/>
                  <a:gd name="connsiteY4" fmla="*/ 28627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275"/>
                    </a:moveTo>
                    <a:cubicBezTo>
                      <a:pt x="195" y="444090"/>
                      <a:pt x="128130" y="572025"/>
                      <a:pt x="285945" y="572025"/>
                    </a:cubicBezTo>
                    <a:cubicBezTo>
                      <a:pt x="443760" y="572025"/>
                      <a:pt x="571695" y="444090"/>
                      <a:pt x="571695" y="286275"/>
                    </a:cubicBezTo>
                    <a:cubicBezTo>
                      <a:pt x="571695" y="128460"/>
                      <a:pt x="443760" y="525"/>
                      <a:pt x="285945" y="525"/>
                    </a:cubicBezTo>
                    <a:cubicBezTo>
                      <a:pt x="128130" y="525"/>
                      <a:pt x="195" y="128460"/>
                      <a:pt x="195" y="286275"/>
                    </a:cubicBezTo>
                  </a:path>
                </a:pathLst>
              </a:custGeom>
              <a:solidFill>
                <a:srgbClr val="BA5DE5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5F520CF8-581E-B822-0188-F84C02D9D519}"/>
                  </a:ext>
                </a:extLst>
              </p:cNvPr>
              <p:cNvSpPr txBox="1"/>
              <p:nvPr/>
            </p:nvSpPr>
            <p:spPr>
              <a:xfrm>
                <a:off x="4016712" y="5583055"/>
                <a:ext cx="487634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F3D58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Car</a:t>
                </a:r>
                <a:endParaRPr lang="ko-KR" altLang="en-US" sz="1500" b="1" spc="0" baseline="0" dirty="0">
                  <a:ln/>
                  <a:solidFill>
                    <a:srgbClr val="4F3D58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104" name="자유형: 도형 103">
                <a:extLst>
                  <a:ext uri="{FF2B5EF4-FFF2-40B4-BE49-F238E27FC236}">
                    <a16:creationId xmlns:a16="http://schemas.microsoft.com/office/drawing/2014/main" id="{CBB173CF-D0A4-53FF-6F1A-12F8EF1ADEE9}"/>
                  </a:ext>
                </a:extLst>
              </p:cNvPr>
              <p:cNvSpPr/>
              <p:nvPr/>
            </p:nvSpPr>
            <p:spPr>
              <a:xfrm>
                <a:off x="4495800" y="54578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275 h 571500"/>
                  <a:gd name="connsiteX1" fmla="*/ 285945 w 571500"/>
                  <a:gd name="connsiteY1" fmla="*/ 572025 h 571500"/>
                  <a:gd name="connsiteX2" fmla="*/ 571695 w 571500"/>
                  <a:gd name="connsiteY2" fmla="*/ 286275 h 571500"/>
                  <a:gd name="connsiteX3" fmla="*/ 285945 w 571500"/>
                  <a:gd name="connsiteY3" fmla="*/ 525 h 571500"/>
                  <a:gd name="connsiteX4" fmla="*/ 195 w 571500"/>
                  <a:gd name="connsiteY4" fmla="*/ 28627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275"/>
                    </a:moveTo>
                    <a:cubicBezTo>
                      <a:pt x="195" y="444090"/>
                      <a:pt x="128130" y="572025"/>
                      <a:pt x="285945" y="572025"/>
                    </a:cubicBezTo>
                    <a:cubicBezTo>
                      <a:pt x="443760" y="572025"/>
                      <a:pt x="571695" y="444090"/>
                      <a:pt x="571695" y="286275"/>
                    </a:cubicBezTo>
                    <a:cubicBezTo>
                      <a:pt x="571695" y="128460"/>
                      <a:pt x="443760" y="525"/>
                      <a:pt x="285945" y="525"/>
                    </a:cubicBezTo>
                    <a:cubicBezTo>
                      <a:pt x="128130" y="525"/>
                      <a:pt x="195" y="128460"/>
                      <a:pt x="195" y="286275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65E4FF87-D438-C93E-B383-2BCEBBF265C2}"/>
                  </a:ext>
                </a:extLst>
              </p:cNvPr>
              <p:cNvSpPr/>
              <p:nvPr/>
            </p:nvSpPr>
            <p:spPr>
              <a:xfrm>
                <a:off x="4611427" y="5571096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3" name="도형 4">
            <a:extLst>
              <a:ext uri="{FF2B5EF4-FFF2-40B4-BE49-F238E27FC236}">
                <a16:creationId xmlns:a16="http://schemas.microsoft.com/office/drawing/2014/main" id="{BB5417DE-D196-35DE-503B-C2CF414920AC}"/>
              </a:ext>
            </a:extLst>
          </p:cNvPr>
          <p:cNvSpPr>
            <a:spLocks/>
          </p:cNvSpPr>
          <p:nvPr/>
        </p:nvSpPr>
        <p:spPr>
          <a:xfrm>
            <a:off x="5680290" y="2269069"/>
            <a:ext cx="6036008" cy="3752001"/>
          </a:xfrm>
          <a:prstGeom prst="roundRect">
            <a:avLst/>
          </a:prstGeom>
          <a:solidFill>
            <a:srgbClr val="F8F8F8"/>
          </a:solidFill>
          <a:ln>
            <a:noFill/>
            <a:prstDash/>
          </a:ln>
          <a:effectLst>
            <a:innerShdw blurRad="101600" dist="50800" dir="13500000">
              <a:schemeClr val="tx1">
                <a:alpha val="2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endParaRPr lang="ko-KR" altLang="en-US" sz="18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108" name="텍스트 상자 29">
            <a:extLst>
              <a:ext uri="{FF2B5EF4-FFF2-40B4-BE49-F238E27FC236}">
                <a16:creationId xmlns:a16="http://schemas.microsoft.com/office/drawing/2014/main" id="{F72C67D2-1CCB-1B19-1BC4-D951B074553B}"/>
              </a:ext>
            </a:extLst>
          </p:cNvPr>
          <p:cNvSpPr txBox="1">
            <a:spLocks/>
          </p:cNvSpPr>
          <p:nvPr/>
        </p:nvSpPr>
        <p:spPr>
          <a:xfrm>
            <a:off x="5899918" y="2650880"/>
            <a:ext cx="5816380" cy="22929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254000" indent="-254000">
              <a:buFont typeface="Wingdings"/>
              <a:buChar char=""/>
              <a:defRPr/>
            </a:pPr>
            <a:r>
              <a:rPr lang="ko-KR" altLang="en-US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지나친 세분화로 인한 상속 계층 문제</a:t>
            </a:r>
          </a:p>
          <a:p>
            <a:pPr marL="800100" lvl="1" indent="-342900">
              <a:buFont typeface="Wingdings" panose="05000000000000000000" pitchFamily="2" charset="2"/>
              <a:buChar char="§"/>
              <a:defRPr/>
            </a:pPr>
            <a:endParaRPr lang="en-US" altLang="ko-KR" sz="500" b="1" spc="-130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  <a:defRPr/>
            </a:pPr>
            <a:r>
              <a:rPr lang="en-US" altLang="ko-KR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Car</a:t>
            </a:r>
            <a:r>
              <a:rPr lang="ko-KR" altLang="en-US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를 만들기 위해 상속을 </a:t>
            </a:r>
            <a:r>
              <a:rPr lang="en-US" altLang="ko-KR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4</a:t>
            </a:r>
            <a:r>
              <a:rPr lang="ko-KR" altLang="en-US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회 받음</a:t>
            </a:r>
            <a:endParaRPr lang="en-US" altLang="ko-KR" b="1" spc="-130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ko-KR" sz="20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독립된 게임 클래스가 없어 확장성</a:t>
            </a:r>
            <a:r>
              <a:rPr lang="ko-KR" altLang="en-US" sz="2000" b="1" i="0" dirty="0">
                <a:solidFill>
                  <a:srgbClr val="FF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↓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ko-KR" sz="20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ko-KR" altLang="en-US" sz="20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  <a:p>
            <a:pPr marL="0" indent="0">
              <a:buFontTx/>
              <a:buNone/>
              <a:defRPr/>
            </a:pPr>
            <a:endParaRPr lang="ko-KR" altLang="en-US" sz="20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D5BAFC4-0F06-0995-3E7F-DBB23ABB3461}"/>
              </a:ext>
            </a:extLst>
          </p:cNvPr>
          <p:cNvSpPr/>
          <p:nvPr/>
        </p:nvSpPr>
        <p:spPr>
          <a:xfrm>
            <a:off x="2040941" y="1360627"/>
            <a:ext cx="3136885" cy="5237683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06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F91CD6-DE3A-EBC8-BC48-1B9E194FD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40B88664-78B2-81E1-BF8D-EDEF1F98409F}"/>
              </a:ext>
            </a:extLst>
          </p:cNvPr>
          <p:cNvSpPr/>
          <p:nvPr/>
        </p:nvSpPr>
        <p:spPr>
          <a:xfrm>
            <a:off x="863194" y="3518376"/>
            <a:ext cx="4330598" cy="2150669"/>
          </a:xfrm>
          <a:custGeom>
            <a:avLst/>
            <a:gdLst>
              <a:gd name="connsiteX0" fmla="*/ 0 w 4330598"/>
              <a:gd name="connsiteY0" fmla="*/ 0 h 2150669"/>
              <a:gd name="connsiteX1" fmla="*/ 0 w 4330598"/>
              <a:gd name="connsiteY1" fmla="*/ 2150669 h 2150669"/>
              <a:gd name="connsiteX2" fmla="*/ 4330598 w 4330598"/>
              <a:gd name="connsiteY2" fmla="*/ 2150669 h 2150669"/>
              <a:gd name="connsiteX3" fmla="*/ 4330598 w 4330598"/>
              <a:gd name="connsiteY3" fmla="*/ 1111910 h 2150669"/>
              <a:gd name="connsiteX4" fmla="*/ 1799539 w 4330598"/>
              <a:gd name="connsiteY4" fmla="*/ 1111910 h 2150669"/>
              <a:gd name="connsiteX5" fmla="*/ 1799539 w 4330598"/>
              <a:gd name="connsiteY5" fmla="*/ 0 h 2150669"/>
              <a:gd name="connsiteX6" fmla="*/ 0 w 4330598"/>
              <a:gd name="connsiteY6" fmla="*/ 0 h 2150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30598" h="2150669">
                <a:moveTo>
                  <a:pt x="0" y="0"/>
                </a:moveTo>
                <a:lnTo>
                  <a:pt x="0" y="2150669"/>
                </a:lnTo>
                <a:lnTo>
                  <a:pt x="4330598" y="2150669"/>
                </a:lnTo>
                <a:lnTo>
                  <a:pt x="4330598" y="1111910"/>
                </a:lnTo>
                <a:lnTo>
                  <a:pt x="1799539" y="1111910"/>
                </a:lnTo>
                <a:lnTo>
                  <a:pt x="1799539" y="0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9F59E713-202C-FCD4-F60C-89688D7CA481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842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클래스 </a:t>
            </a:r>
            <a:r>
              <a:rPr lang="ko-KR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구성 모식도 초안</a:t>
            </a:r>
            <a:r>
              <a:rPr lang="en-US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 – </a:t>
            </a:r>
            <a:r>
              <a:rPr lang="ko-KR" altLang="en-US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문제점 </a:t>
            </a:r>
            <a:r>
              <a:rPr lang="en-US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2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473AEC39-70D5-FA54-5E65-894BD19C9D7F}"/>
              </a:ext>
            </a:extLst>
          </p:cNvPr>
          <p:cNvGrpSpPr/>
          <p:nvPr/>
        </p:nvGrpSpPr>
        <p:grpSpPr>
          <a:xfrm>
            <a:off x="1013739" y="1398583"/>
            <a:ext cx="8183533" cy="5027495"/>
            <a:chOff x="1013739" y="1398583"/>
            <a:chExt cx="8183533" cy="5027495"/>
          </a:xfrm>
        </p:grpSpPr>
        <p:cxnSp>
          <p:nvCxnSpPr>
            <p:cNvPr id="60" name="도형 28">
              <a:extLst>
                <a:ext uri="{FF2B5EF4-FFF2-40B4-BE49-F238E27FC236}">
                  <a16:creationId xmlns:a16="http://schemas.microsoft.com/office/drawing/2014/main" id="{F25A3FA6-3780-AE44-6F53-34D7742001EA}"/>
                </a:ext>
              </a:extLst>
            </p:cNvPr>
            <p:cNvCxnSpPr>
              <a:cxnSpLocks/>
              <a:stCxn id="97" idx="1"/>
              <a:endCxn id="4" idx="3"/>
            </p:cNvCxnSpPr>
            <p:nvPr/>
          </p:nvCxnSpPr>
          <p:spPr>
            <a:xfrm flipH="1">
              <a:off x="6907164" y="1752066"/>
              <a:ext cx="432930" cy="4915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6C2125F3-8D9F-A6B2-3F1F-E58E48BDC1C1}"/>
                </a:ext>
              </a:extLst>
            </p:cNvPr>
            <p:cNvSpPr/>
            <p:nvPr/>
          </p:nvSpPr>
          <p:spPr>
            <a:xfrm>
              <a:off x="5448506" y="1611753"/>
              <a:ext cx="328612" cy="328612"/>
            </a:xfrm>
            <a:custGeom>
              <a:avLst/>
              <a:gdLst>
                <a:gd name="connsiteX0" fmla="*/ 328784 w 328612"/>
                <a:gd name="connsiteY0" fmla="*/ 186017 h 328612"/>
                <a:gd name="connsiteX1" fmla="*/ 271634 w 328612"/>
                <a:gd name="connsiteY1" fmla="*/ 128867 h 328612"/>
                <a:gd name="connsiteX2" fmla="*/ 57321 w 328612"/>
                <a:gd name="connsiteY2" fmla="*/ 128867 h 328612"/>
                <a:gd name="connsiteX3" fmla="*/ 171 w 328612"/>
                <a:gd name="connsiteY3" fmla="*/ 186017 h 328612"/>
                <a:gd name="connsiteX4" fmla="*/ 171 w 328612"/>
                <a:gd name="connsiteY4" fmla="*/ 300317 h 328612"/>
                <a:gd name="connsiteX5" fmla="*/ 28746 w 328612"/>
                <a:gd name="connsiteY5" fmla="*/ 328892 h 328612"/>
                <a:gd name="connsiteX6" fmla="*/ 95897 w 328612"/>
                <a:gd name="connsiteY6" fmla="*/ 263741 h 328612"/>
                <a:gd name="connsiteX7" fmla="*/ 107327 w 328612"/>
                <a:gd name="connsiteY7" fmla="*/ 257454 h 328612"/>
                <a:gd name="connsiteX8" fmla="*/ 221627 w 328612"/>
                <a:gd name="connsiteY8" fmla="*/ 257454 h 328612"/>
                <a:gd name="connsiteX9" fmla="*/ 233486 w 328612"/>
                <a:gd name="connsiteY9" fmla="*/ 263741 h 328612"/>
                <a:gd name="connsiteX10" fmla="*/ 300209 w 328612"/>
                <a:gd name="connsiteY10" fmla="*/ 328892 h 328612"/>
                <a:gd name="connsiteX11" fmla="*/ 328784 w 328612"/>
                <a:gd name="connsiteY11" fmla="*/ 300317 h 328612"/>
                <a:gd name="connsiteX12" fmla="*/ 71609 w 328612"/>
                <a:gd name="connsiteY12" fmla="*/ 171729 h 328612"/>
                <a:gd name="connsiteX13" fmla="*/ 71609 w 328612"/>
                <a:gd name="connsiteY13" fmla="*/ 228879 h 328612"/>
                <a:gd name="connsiteX14" fmla="*/ 100184 w 328612"/>
                <a:gd name="connsiteY14" fmla="*/ 200304 h 328612"/>
                <a:gd name="connsiteX15" fmla="*/ 43034 w 328612"/>
                <a:gd name="connsiteY15" fmla="*/ 200304 h 328612"/>
                <a:gd name="connsiteX16" fmla="*/ 257346 w 328612"/>
                <a:gd name="connsiteY16" fmla="*/ 168157 h 328612"/>
                <a:gd name="connsiteX17" fmla="*/ 260918 w 328612"/>
                <a:gd name="connsiteY17" fmla="*/ 171729 h 328612"/>
                <a:gd name="connsiteX18" fmla="*/ 253774 w 328612"/>
                <a:gd name="connsiteY18" fmla="*/ 171729 h 328612"/>
                <a:gd name="connsiteX19" fmla="*/ 257346 w 328612"/>
                <a:gd name="connsiteY19" fmla="*/ 168157 h 328612"/>
                <a:gd name="connsiteX20" fmla="*/ 257346 w 328612"/>
                <a:gd name="connsiteY20" fmla="*/ 175301 h 328612"/>
                <a:gd name="connsiteX21" fmla="*/ 253774 w 328612"/>
                <a:gd name="connsiteY21" fmla="*/ 171729 h 328612"/>
                <a:gd name="connsiteX22" fmla="*/ 260918 w 328612"/>
                <a:gd name="connsiteY22" fmla="*/ 171729 h 328612"/>
                <a:gd name="connsiteX23" fmla="*/ 257346 w 328612"/>
                <a:gd name="connsiteY23" fmla="*/ 175301 h 328612"/>
                <a:gd name="connsiteX24" fmla="*/ 228771 w 328612"/>
                <a:gd name="connsiteY24" fmla="*/ 196732 h 328612"/>
                <a:gd name="connsiteX25" fmla="*/ 232343 w 328612"/>
                <a:gd name="connsiteY25" fmla="*/ 200304 h 328612"/>
                <a:gd name="connsiteX26" fmla="*/ 225199 w 328612"/>
                <a:gd name="connsiteY26" fmla="*/ 200304 h 328612"/>
                <a:gd name="connsiteX27" fmla="*/ 228771 w 328612"/>
                <a:gd name="connsiteY27" fmla="*/ 196732 h 328612"/>
                <a:gd name="connsiteX28" fmla="*/ 228771 w 328612"/>
                <a:gd name="connsiteY28" fmla="*/ 203876 h 328612"/>
                <a:gd name="connsiteX29" fmla="*/ 225199 w 328612"/>
                <a:gd name="connsiteY29" fmla="*/ 200304 h 328612"/>
                <a:gd name="connsiteX30" fmla="*/ 232343 w 328612"/>
                <a:gd name="connsiteY30" fmla="*/ 200304 h 328612"/>
                <a:gd name="connsiteX31" fmla="*/ 228771 w 328612"/>
                <a:gd name="connsiteY31" fmla="*/ 203876 h 328612"/>
                <a:gd name="connsiteX32" fmla="*/ 257346 w 328612"/>
                <a:gd name="connsiteY32" fmla="*/ 225307 h 328612"/>
                <a:gd name="connsiteX33" fmla="*/ 260918 w 328612"/>
                <a:gd name="connsiteY33" fmla="*/ 228879 h 328612"/>
                <a:gd name="connsiteX34" fmla="*/ 253774 w 328612"/>
                <a:gd name="connsiteY34" fmla="*/ 228879 h 328612"/>
                <a:gd name="connsiteX35" fmla="*/ 257346 w 328612"/>
                <a:gd name="connsiteY35" fmla="*/ 225307 h 328612"/>
                <a:gd name="connsiteX36" fmla="*/ 257346 w 328612"/>
                <a:gd name="connsiteY36" fmla="*/ 232451 h 328612"/>
                <a:gd name="connsiteX37" fmla="*/ 253774 w 328612"/>
                <a:gd name="connsiteY37" fmla="*/ 228879 h 328612"/>
                <a:gd name="connsiteX38" fmla="*/ 260918 w 328612"/>
                <a:gd name="connsiteY38" fmla="*/ 228879 h 328612"/>
                <a:gd name="connsiteX39" fmla="*/ 257346 w 328612"/>
                <a:gd name="connsiteY39" fmla="*/ 232451 h 328612"/>
                <a:gd name="connsiteX40" fmla="*/ 285921 w 328612"/>
                <a:gd name="connsiteY40" fmla="*/ 196732 h 328612"/>
                <a:gd name="connsiteX41" fmla="*/ 289493 w 328612"/>
                <a:gd name="connsiteY41" fmla="*/ 200304 h 328612"/>
                <a:gd name="connsiteX42" fmla="*/ 282349 w 328612"/>
                <a:gd name="connsiteY42" fmla="*/ 200304 h 328612"/>
                <a:gd name="connsiteX43" fmla="*/ 285921 w 328612"/>
                <a:gd name="connsiteY43" fmla="*/ 196732 h 328612"/>
                <a:gd name="connsiteX44" fmla="*/ 285921 w 328612"/>
                <a:gd name="connsiteY44" fmla="*/ 203876 h 328612"/>
                <a:gd name="connsiteX45" fmla="*/ 282349 w 328612"/>
                <a:gd name="connsiteY45" fmla="*/ 200304 h 328612"/>
                <a:gd name="connsiteX46" fmla="*/ 289493 w 328612"/>
                <a:gd name="connsiteY46" fmla="*/ 200304 h 328612"/>
                <a:gd name="connsiteX47" fmla="*/ 285921 w 328612"/>
                <a:gd name="connsiteY47" fmla="*/ 203876 h 328612"/>
                <a:gd name="connsiteX48" fmla="*/ 135902 w 328612"/>
                <a:gd name="connsiteY48" fmla="*/ 28854 h 328612"/>
                <a:gd name="connsiteX49" fmla="*/ 164477 w 328612"/>
                <a:gd name="connsiteY49" fmla="*/ 57429 h 328612"/>
                <a:gd name="connsiteX50" fmla="*/ 193052 w 328612"/>
                <a:gd name="connsiteY50" fmla="*/ 28854 h 328612"/>
                <a:gd name="connsiteX51" fmla="*/ 164477 w 328612"/>
                <a:gd name="connsiteY51" fmla="*/ 279 h 328612"/>
                <a:gd name="connsiteX52" fmla="*/ 135902 w 328612"/>
                <a:gd name="connsiteY52" fmla="*/ 28854 h 328612"/>
                <a:gd name="connsiteX53" fmla="*/ 235915 w 328612"/>
                <a:gd name="connsiteY53" fmla="*/ 28854 h 328612"/>
                <a:gd name="connsiteX54" fmla="*/ 264490 w 328612"/>
                <a:gd name="connsiteY54" fmla="*/ 57429 h 328612"/>
                <a:gd name="connsiteX55" fmla="*/ 293065 w 328612"/>
                <a:gd name="connsiteY55" fmla="*/ 28854 h 328612"/>
                <a:gd name="connsiteX56" fmla="*/ 264490 w 328612"/>
                <a:gd name="connsiteY56" fmla="*/ 279 h 328612"/>
                <a:gd name="connsiteX57" fmla="*/ 235915 w 328612"/>
                <a:gd name="connsiteY57" fmla="*/ 28854 h 328612"/>
                <a:gd name="connsiteX58" fmla="*/ 35890 w 328612"/>
                <a:gd name="connsiteY58" fmla="*/ 28854 h 328612"/>
                <a:gd name="connsiteX59" fmla="*/ 64465 w 328612"/>
                <a:gd name="connsiteY59" fmla="*/ 57429 h 328612"/>
                <a:gd name="connsiteX60" fmla="*/ 93040 w 328612"/>
                <a:gd name="connsiteY60" fmla="*/ 28854 h 328612"/>
                <a:gd name="connsiteX61" fmla="*/ 64465 w 328612"/>
                <a:gd name="connsiteY61" fmla="*/ 279 h 328612"/>
                <a:gd name="connsiteX62" fmla="*/ 35890 w 328612"/>
                <a:gd name="connsiteY62" fmla="*/ 28854 h 328612"/>
                <a:gd name="connsiteX63" fmla="*/ 314496 w 328612"/>
                <a:gd name="connsiteY63" fmla="*/ 100292 h 328612"/>
                <a:gd name="connsiteX64" fmla="*/ 264490 w 328612"/>
                <a:gd name="connsiteY64" fmla="*/ 71682 h 328612"/>
                <a:gd name="connsiteX65" fmla="*/ 214484 w 328612"/>
                <a:gd name="connsiteY65" fmla="*/ 100292 h 328612"/>
                <a:gd name="connsiteX66" fmla="*/ 164477 w 328612"/>
                <a:gd name="connsiteY66" fmla="*/ 71682 h 328612"/>
                <a:gd name="connsiteX67" fmla="*/ 114471 w 328612"/>
                <a:gd name="connsiteY67" fmla="*/ 100292 h 328612"/>
                <a:gd name="connsiteX68" fmla="*/ 64465 w 328612"/>
                <a:gd name="connsiteY68" fmla="*/ 71682 h 328612"/>
                <a:gd name="connsiteX69" fmla="*/ 14459 w 328612"/>
                <a:gd name="connsiteY69" fmla="*/ 10029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28612" h="328612">
                  <a:moveTo>
                    <a:pt x="328784" y="186017"/>
                  </a:moveTo>
                  <a:cubicBezTo>
                    <a:pt x="328784" y="154454"/>
                    <a:pt x="303197" y="128867"/>
                    <a:pt x="271634" y="128867"/>
                  </a:cubicBezTo>
                  <a:lnTo>
                    <a:pt x="57321" y="128867"/>
                  </a:lnTo>
                  <a:cubicBezTo>
                    <a:pt x="25758" y="128867"/>
                    <a:pt x="171" y="154454"/>
                    <a:pt x="171" y="186017"/>
                  </a:cubicBezTo>
                  <a:lnTo>
                    <a:pt x="171" y="300317"/>
                  </a:lnTo>
                  <a:cubicBezTo>
                    <a:pt x="171" y="316098"/>
                    <a:pt x="12964" y="328892"/>
                    <a:pt x="28746" y="328892"/>
                  </a:cubicBezTo>
                  <a:cubicBezTo>
                    <a:pt x="49606" y="328892"/>
                    <a:pt x="69465" y="303174"/>
                    <a:pt x="95897" y="263741"/>
                  </a:cubicBezTo>
                  <a:cubicBezTo>
                    <a:pt x="98473" y="259927"/>
                    <a:pt x="102728" y="257586"/>
                    <a:pt x="107327" y="257454"/>
                  </a:cubicBezTo>
                  <a:lnTo>
                    <a:pt x="221627" y="257454"/>
                  </a:lnTo>
                  <a:cubicBezTo>
                    <a:pt x="226379" y="257446"/>
                    <a:pt x="230825" y="259803"/>
                    <a:pt x="233486" y="263741"/>
                  </a:cubicBezTo>
                  <a:cubicBezTo>
                    <a:pt x="259489" y="303174"/>
                    <a:pt x="278777" y="328892"/>
                    <a:pt x="300209" y="328892"/>
                  </a:cubicBezTo>
                  <a:cubicBezTo>
                    <a:pt x="315990" y="328892"/>
                    <a:pt x="328784" y="316098"/>
                    <a:pt x="328784" y="300317"/>
                  </a:cubicBezTo>
                  <a:close/>
                  <a:moveTo>
                    <a:pt x="71609" y="171729"/>
                  </a:moveTo>
                  <a:lnTo>
                    <a:pt x="71609" y="228879"/>
                  </a:lnTo>
                  <a:moveTo>
                    <a:pt x="100184" y="200304"/>
                  </a:moveTo>
                  <a:lnTo>
                    <a:pt x="43034" y="200304"/>
                  </a:lnTo>
                  <a:moveTo>
                    <a:pt x="257346" y="168157"/>
                  </a:moveTo>
                  <a:cubicBezTo>
                    <a:pt x="259319" y="168157"/>
                    <a:pt x="260918" y="169756"/>
                    <a:pt x="260918" y="171729"/>
                  </a:cubicBezTo>
                  <a:moveTo>
                    <a:pt x="253774" y="171729"/>
                  </a:moveTo>
                  <a:cubicBezTo>
                    <a:pt x="253774" y="169756"/>
                    <a:pt x="255373" y="168157"/>
                    <a:pt x="257346" y="168157"/>
                  </a:cubicBezTo>
                  <a:moveTo>
                    <a:pt x="257346" y="175301"/>
                  </a:moveTo>
                  <a:cubicBezTo>
                    <a:pt x="255373" y="175301"/>
                    <a:pt x="253774" y="173702"/>
                    <a:pt x="253774" y="171729"/>
                  </a:cubicBezTo>
                  <a:moveTo>
                    <a:pt x="260918" y="171729"/>
                  </a:moveTo>
                  <a:cubicBezTo>
                    <a:pt x="260918" y="173702"/>
                    <a:pt x="259319" y="175301"/>
                    <a:pt x="257346" y="175301"/>
                  </a:cubicBezTo>
                  <a:moveTo>
                    <a:pt x="228771" y="196732"/>
                  </a:moveTo>
                  <a:cubicBezTo>
                    <a:pt x="230744" y="196732"/>
                    <a:pt x="232343" y="198331"/>
                    <a:pt x="232343" y="200304"/>
                  </a:cubicBezTo>
                  <a:moveTo>
                    <a:pt x="225199" y="200304"/>
                  </a:moveTo>
                  <a:cubicBezTo>
                    <a:pt x="225199" y="198331"/>
                    <a:pt x="226798" y="196732"/>
                    <a:pt x="228771" y="196732"/>
                  </a:cubicBezTo>
                  <a:moveTo>
                    <a:pt x="228771" y="203876"/>
                  </a:moveTo>
                  <a:cubicBezTo>
                    <a:pt x="226798" y="203876"/>
                    <a:pt x="225199" y="202277"/>
                    <a:pt x="225199" y="200304"/>
                  </a:cubicBezTo>
                  <a:moveTo>
                    <a:pt x="232343" y="200304"/>
                  </a:moveTo>
                  <a:cubicBezTo>
                    <a:pt x="232343" y="202277"/>
                    <a:pt x="230744" y="203876"/>
                    <a:pt x="228771" y="203876"/>
                  </a:cubicBezTo>
                  <a:moveTo>
                    <a:pt x="257346" y="225307"/>
                  </a:moveTo>
                  <a:cubicBezTo>
                    <a:pt x="259319" y="225307"/>
                    <a:pt x="260918" y="226906"/>
                    <a:pt x="260918" y="228879"/>
                  </a:cubicBezTo>
                  <a:moveTo>
                    <a:pt x="253774" y="228879"/>
                  </a:moveTo>
                  <a:cubicBezTo>
                    <a:pt x="253774" y="226906"/>
                    <a:pt x="255373" y="225307"/>
                    <a:pt x="257346" y="225307"/>
                  </a:cubicBezTo>
                  <a:moveTo>
                    <a:pt x="257346" y="232451"/>
                  </a:moveTo>
                  <a:cubicBezTo>
                    <a:pt x="255373" y="232451"/>
                    <a:pt x="253774" y="230852"/>
                    <a:pt x="253774" y="228879"/>
                  </a:cubicBezTo>
                  <a:moveTo>
                    <a:pt x="260918" y="228879"/>
                  </a:moveTo>
                  <a:cubicBezTo>
                    <a:pt x="260918" y="230852"/>
                    <a:pt x="259319" y="232451"/>
                    <a:pt x="257346" y="232451"/>
                  </a:cubicBezTo>
                  <a:moveTo>
                    <a:pt x="285921" y="196732"/>
                  </a:moveTo>
                  <a:cubicBezTo>
                    <a:pt x="287894" y="196732"/>
                    <a:pt x="289493" y="198331"/>
                    <a:pt x="289493" y="200304"/>
                  </a:cubicBezTo>
                  <a:moveTo>
                    <a:pt x="282349" y="200304"/>
                  </a:moveTo>
                  <a:cubicBezTo>
                    <a:pt x="282349" y="198331"/>
                    <a:pt x="283948" y="196732"/>
                    <a:pt x="285921" y="196732"/>
                  </a:cubicBezTo>
                  <a:moveTo>
                    <a:pt x="285921" y="203876"/>
                  </a:moveTo>
                  <a:cubicBezTo>
                    <a:pt x="283948" y="203876"/>
                    <a:pt x="282349" y="202277"/>
                    <a:pt x="282349" y="200304"/>
                  </a:cubicBezTo>
                  <a:moveTo>
                    <a:pt x="289493" y="200304"/>
                  </a:moveTo>
                  <a:cubicBezTo>
                    <a:pt x="289493" y="202277"/>
                    <a:pt x="287894" y="203876"/>
                    <a:pt x="285921" y="203876"/>
                  </a:cubicBezTo>
                  <a:moveTo>
                    <a:pt x="135902" y="28854"/>
                  </a:moveTo>
                  <a:cubicBezTo>
                    <a:pt x="135902" y="44636"/>
                    <a:pt x="148695" y="57429"/>
                    <a:pt x="164477" y="57429"/>
                  </a:cubicBezTo>
                  <a:cubicBezTo>
                    <a:pt x="180259" y="57429"/>
                    <a:pt x="193052" y="44636"/>
                    <a:pt x="193052" y="28854"/>
                  </a:cubicBezTo>
                  <a:cubicBezTo>
                    <a:pt x="193052" y="13072"/>
                    <a:pt x="180259" y="279"/>
                    <a:pt x="164477" y="279"/>
                  </a:cubicBezTo>
                  <a:cubicBezTo>
                    <a:pt x="148695" y="279"/>
                    <a:pt x="135902" y="13072"/>
                    <a:pt x="135902" y="28854"/>
                  </a:cubicBezTo>
                  <a:moveTo>
                    <a:pt x="235915" y="28854"/>
                  </a:moveTo>
                  <a:cubicBezTo>
                    <a:pt x="235915" y="44636"/>
                    <a:pt x="248708" y="57429"/>
                    <a:pt x="264490" y="57429"/>
                  </a:cubicBezTo>
                  <a:cubicBezTo>
                    <a:pt x="280272" y="57429"/>
                    <a:pt x="293065" y="44636"/>
                    <a:pt x="293065" y="28854"/>
                  </a:cubicBezTo>
                  <a:cubicBezTo>
                    <a:pt x="293065" y="13072"/>
                    <a:pt x="280272" y="279"/>
                    <a:pt x="264490" y="279"/>
                  </a:cubicBezTo>
                  <a:cubicBezTo>
                    <a:pt x="248708" y="279"/>
                    <a:pt x="235915" y="13072"/>
                    <a:pt x="235915" y="28854"/>
                  </a:cubicBezTo>
                  <a:moveTo>
                    <a:pt x="35890" y="28854"/>
                  </a:moveTo>
                  <a:cubicBezTo>
                    <a:pt x="35890" y="44636"/>
                    <a:pt x="48683" y="57429"/>
                    <a:pt x="64465" y="57429"/>
                  </a:cubicBezTo>
                  <a:cubicBezTo>
                    <a:pt x="80247" y="57429"/>
                    <a:pt x="93040" y="44636"/>
                    <a:pt x="93040" y="28854"/>
                  </a:cubicBezTo>
                  <a:cubicBezTo>
                    <a:pt x="93040" y="13072"/>
                    <a:pt x="80247" y="279"/>
                    <a:pt x="64465" y="279"/>
                  </a:cubicBezTo>
                  <a:cubicBezTo>
                    <a:pt x="48683" y="279"/>
                    <a:pt x="35890" y="13072"/>
                    <a:pt x="35890" y="28854"/>
                  </a:cubicBezTo>
                  <a:moveTo>
                    <a:pt x="314496" y="100292"/>
                  </a:moveTo>
                  <a:cubicBezTo>
                    <a:pt x="304076" y="82566"/>
                    <a:pt x="285051" y="71682"/>
                    <a:pt x="264490" y="71682"/>
                  </a:cubicBezTo>
                  <a:cubicBezTo>
                    <a:pt x="243928" y="71682"/>
                    <a:pt x="224904" y="82566"/>
                    <a:pt x="214484" y="100292"/>
                  </a:cubicBezTo>
                  <a:cubicBezTo>
                    <a:pt x="204063" y="82566"/>
                    <a:pt x="185039" y="71682"/>
                    <a:pt x="164477" y="71682"/>
                  </a:cubicBezTo>
                  <a:cubicBezTo>
                    <a:pt x="143916" y="71682"/>
                    <a:pt x="124891" y="82566"/>
                    <a:pt x="114471" y="100292"/>
                  </a:cubicBezTo>
                  <a:cubicBezTo>
                    <a:pt x="104051" y="82566"/>
                    <a:pt x="85026" y="71682"/>
                    <a:pt x="64465" y="71682"/>
                  </a:cubicBezTo>
                  <a:cubicBezTo>
                    <a:pt x="43903" y="71682"/>
                    <a:pt x="24879" y="82566"/>
                    <a:pt x="14459" y="10029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CDC41FF5-7DDF-E635-CD00-A58C5AF2F1C2}"/>
                </a:ext>
              </a:extLst>
            </p:cNvPr>
            <p:cNvGrpSpPr/>
            <p:nvPr/>
          </p:nvGrpSpPr>
          <p:grpSpPr>
            <a:xfrm>
              <a:off x="7340094" y="1423361"/>
              <a:ext cx="1857178" cy="657409"/>
              <a:chOff x="2852325" y="3829611"/>
              <a:chExt cx="1857178" cy="657409"/>
            </a:xfrm>
          </p:grpSpPr>
          <p:sp>
            <p:nvSpPr>
              <p:cNvPr id="97" name="도형 4">
                <a:extLst>
                  <a:ext uri="{FF2B5EF4-FFF2-40B4-BE49-F238E27FC236}">
                    <a16:creationId xmlns:a16="http://schemas.microsoft.com/office/drawing/2014/main" id="{2BC42241-EADF-5359-405B-536B41FD72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52325" y="3829611"/>
                <a:ext cx="1857178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40057D99-9813-8ECF-0152-F366525DDE28}"/>
                  </a:ext>
                </a:extLst>
              </p:cNvPr>
              <p:cNvSpPr/>
              <p:nvPr/>
            </p:nvSpPr>
            <p:spPr>
              <a:xfrm>
                <a:off x="4095750" y="3886200"/>
                <a:ext cx="571500" cy="571500"/>
              </a:xfrm>
              <a:custGeom>
                <a:avLst/>
                <a:gdLst>
                  <a:gd name="connsiteX0" fmla="*/ 159 w 571500"/>
                  <a:gd name="connsiteY0" fmla="*/ 286017 h 571500"/>
                  <a:gd name="connsiteX1" fmla="*/ 285909 w 571500"/>
                  <a:gd name="connsiteY1" fmla="*/ 571767 h 571500"/>
                  <a:gd name="connsiteX2" fmla="*/ 571659 w 571500"/>
                  <a:gd name="connsiteY2" fmla="*/ 286017 h 571500"/>
                  <a:gd name="connsiteX3" fmla="*/ 285909 w 571500"/>
                  <a:gd name="connsiteY3" fmla="*/ 267 h 571500"/>
                  <a:gd name="connsiteX4" fmla="*/ 159 w 571500"/>
                  <a:gd name="connsiteY4" fmla="*/ 28601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6017"/>
                    </a:moveTo>
                    <a:cubicBezTo>
                      <a:pt x="159" y="443832"/>
                      <a:pt x="128094" y="571767"/>
                      <a:pt x="285909" y="571767"/>
                    </a:cubicBezTo>
                    <a:cubicBezTo>
                      <a:pt x="443724" y="571767"/>
                      <a:pt x="571659" y="443832"/>
                      <a:pt x="571659" y="286017"/>
                    </a:cubicBezTo>
                    <a:cubicBezTo>
                      <a:pt x="571659" y="128202"/>
                      <a:pt x="443724" y="267"/>
                      <a:pt x="285909" y="267"/>
                    </a:cubicBezTo>
                    <a:cubicBezTo>
                      <a:pt x="128094" y="267"/>
                      <a:pt x="159" y="128202"/>
                      <a:pt x="159" y="286017"/>
                    </a:cubicBezTo>
                  </a:path>
                </a:pathLst>
              </a:custGeom>
              <a:solidFill>
                <a:srgbClr val="92BD39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3094DB41-F52A-1444-138D-86A5CBDCC5F0}"/>
                  </a:ext>
                </a:extLst>
              </p:cNvPr>
              <p:cNvSpPr txBox="1"/>
              <p:nvPr/>
            </p:nvSpPr>
            <p:spPr>
              <a:xfrm>
                <a:off x="2852325" y="4007130"/>
                <a:ext cx="122245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altLang="ko-KR" sz="1500" b="1" dirty="0" err="1">
                    <a:ln/>
                    <a:solidFill>
                      <a:srgbClr val="424736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ScoreBoard</a:t>
                </a:r>
                <a:endParaRPr lang="ko-KR" altLang="en-US" sz="1500" b="1" spc="0" baseline="0" dirty="0">
                  <a:ln/>
                  <a:solidFill>
                    <a:srgbClr val="424736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54876642-0E8A-F94A-0338-0B2D3BE35E05}"/>
                  </a:ext>
                </a:extLst>
              </p:cNvPr>
              <p:cNvSpPr/>
              <p:nvPr/>
            </p:nvSpPr>
            <p:spPr>
              <a:xfrm>
                <a:off x="4095750" y="3886200"/>
                <a:ext cx="571500" cy="571500"/>
              </a:xfrm>
              <a:custGeom>
                <a:avLst/>
                <a:gdLst>
                  <a:gd name="connsiteX0" fmla="*/ 159 w 571500"/>
                  <a:gd name="connsiteY0" fmla="*/ 286017 h 571500"/>
                  <a:gd name="connsiteX1" fmla="*/ 285909 w 571500"/>
                  <a:gd name="connsiteY1" fmla="*/ 571767 h 571500"/>
                  <a:gd name="connsiteX2" fmla="*/ 571659 w 571500"/>
                  <a:gd name="connsiteY2" fmla="*/ 286017 h 571500"/>
                  <a:gd name="connsiteX3" fmla="*/ 285909 w 571500"/>
                  <a:gd name="connsiteY3" fmla="*/ 267 h 571500"/>
                  <a:gd name="connsiteX4" fmla="*/ 159 w 571500"/>
                  <a:gd name="connsiteY4" fmla="*/ 28601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6017"/>
                    </a:moveTo>
                    <a:cubicBezTo>
                      <a:pt x="159" y="443832"/>
                      <a:pt x="128094" y="571767"/>
                      <a:pt x="285909" y="571767"/>
                    </a:cubicBezTo>
                    <a:cubicBezTo>
                      <a:pt x="443724" y="571767"/>
                      <a:pt x="571659" y="443832"/>
                      <a:pt x="571659" y="286017"/>
                    </a:cubicBezTo>
                    <a:cubicBezTo>
                      <a:pt x="571659" y="128202"/>
                      <a:pt x="443724" y="267"/>
                      <a:pt x="285909" y="267"/>
                    </a:cubicBezTo>
                    <a:cubicBezTo>
                      <a:pt x="128094" y="267"/>
                      <a:pt x="159" y="128202"/>
                      <a:pt x="159" y="28601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pic>
            <p:nvPicPr>
              <p:cNvPr id="102" name="Picture 2">
                <a:extLst>
                  <a:ext uri="{FF2B5EF4-FFF2-40B4-BE49-F238E27FC236}">
                    <a16:creationId xmlns:a16="http://schemas.microsoft.com/office/drawing/2014/main" id="{29A601D6-0581-F211-6C9C-72365EFC459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97834" y="3889184"/>
                <a:ext cx="590550" cy="5905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8B8ED3B5-436B-02F2-BD4C-FAFD5C1F538B}"/>
                </a:ext>
              </a:extLst>
            </p:cNvPr>
            <p:cNvGrpSpPr/>
            <p:nvPr/>
          </p:nvGrpSpPr>
          <p:grpSpPr>
            <a:xfrm>
              <a:off x="4790479" y="1428276"/>
              <a:ext cx="2116685" cy="657409"/>
              <a:chOff x="1691296" y="1965637"/>
              <a:chExt cx="2116685" cy="657409"/>
            </a:xfrm>
          </p:grpSpPr>
          <p:sp>
            <p:nvSpPr>
              <p:cNvPr id="4" name="도형 4">
                <a:extLst>
                  <a:ext uri="{FF2B5EF4-FFF2-40B4-BE49-F238E27FC236}">
                    <a16:creationId xmlns:a16="http://schemas.microsoft.com/office/drawing/2014/main" id="{493A7B4A-8045-AE8C-E00A-E82CBEA949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91296" y="1965637"/>
                <a:ext cx="2116685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6" name="자유형: 도형 5">
                <a:extLst>
                  <a:ext uri="{FF2B5EF4-FFF2-40B4-BE49-F238E27FC236}">
                    <a16:creationId xmlns:a16="http://schemas.microsoft.com/office/drawing/2014/main" id="{ADB5A9A3-0C40-1A72-DF69-7E747483889F}"/>
                  </a:ext>
                </a:extLst>
              </p:cNvPr>
              <p:cNvSpPr/>
              <p:nvPr/>
            </p:nvSpPr>
            <p:spPr>
              <a:xfrm>
                <a:off x="3179650" y="2013460"/>
                <a:ext cx="571500" cy="571500"/>
              </a:xfrm>
              <a:custGeom>
                <a:avLst/>
                <a:gdLst>
                  <a:gd name="connsiteX0" fmla="*/ 159 w 571500"/>
                  <a:gd name="connsiteY0" fmla="*/ 285933 h 571500"/>
                  <a:gd name="connsiteX1" fmla="*/ 285909 w 571500"/>
                  <a:gd name="connsiteY1" fmla="*/ 571683 h 571500"/>
                  <a:gd name="connsiteX2" fmla="*/ 571659 w 571500"/>
                  <a:gd name="connsiteY2" fmla="*/ 285933 h 571500"/>
                  <a:gd name="connsiteX3" fmla="*/ 285909 w 571500"/>
                  <a:gd name="connsiteY3" fmla="*/ 183 h 571500"/>
                  <a:gd name="connsiteX4" fmla="*/ 159 w 571500"/>
                  <a:gd name="connsiteY4" fmla="*/ 28593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5933"/>
                    </a:moveTo>
                    <a:cubicBezTo>
                      <a:pt x="159" y="443748"/>
                      <a:pt x="128094" y="571683"/>
                      <a:pt x="285909" y="571683"/>
                    </a:cubicBezTo>
                    <a:cubicBezTo>
                      <a:pt x="443724" y="571683"/>
                      <a:pt x="571659" y="443748"/>
                      <a:pt x="571659" y="285933"/>
                    </a:cubicBezTo>
                    <a:cubicBezTo>
                      <a:pt x="571659" y="128118"/>
                      <a:pt x="443724" y="183"/>
                      <a:pt x="285909" y="183"/>
                    </a:cubicBezTo>
                    <a:cubicBezTo>
                      <a:pt x="128094" y="183"/>
                      <a:pt x="159" y="128118"/>
                      <a:pt x="159" y="285933"/>
                    </a:cubicBezTo>
                  </a:path>
                </a:pathLst>
              </a:custGeom>
              <a:solidFill>
                <a:srgbClr val="3CC58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FDB6672-009A-7439-A284-6767D6C86C95}"/>
                  </a:ext>
                </a:extLst>
              </p:cNvPr>
              <p:cNvSpPr txBox="1"/>
              <p:nvPr/>
            </p:nvSpPr>
            <p:spPr>
              <a:xfrm>
                <a:off x="1715596" y="2138690"/>
                <a:ext cx="1524776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Gam</a:t>
                </a:r>
                <a:r>
                  <a:rPr lang="en-US" altLang="ko-KR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eManager</a:t>
                </a:r>
                <a:endParaRPr lang="ko-KR" altLang="en-US" sz="1500" b="1" spc="0" baseline="0" dirty="0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F076B3E5-CA42-46BA-0004-A44062BEF122}"/>
                  </a:ext>
                </a:extLst>
              </p:cNvPr>
              <p:cNvSpPr/>
              <p:nvPr/>
            </p:nvSpPr>
            <p:spPr>
              <a:xfrm>
                <a:off x="3179650" y="2013460"/>
                <a:ext cx="571500" cy="571500"/>
              </a:xfrm>
              <a:custGeom>
                <a:avLst/>
                <a:gdLst>
                  <a:gd name="connsiteX0" fmla="*/ 159 w 571500"/>
                  <a:gd name="connsiteY0" fmla="*/ 285933 h 571500"/>
                  <a:gd name="connsiteX1" fmla="*/ 285909 w 571500"/>
                  <a:gd name="connsiteY1" fmla="*/ 571683 h 571500"/>
                  <a:gd name="connsiteX2" fmla="*/ 571659 w 571500"/>
                  <a:gd name="connsiteY2" fmla="*/ 285933 h 571500"/>
                  <a:gd name="connsiteX3" fmla="*/ 285909 w 571500"/>
                  <a:gd name="connsiteY3" fmla="*/ 183 h 571500"/>
                  <a:gd name="connsiteX4" fmla="*/ 159 w 571500"/>
                  <a:gd name="connsiteY4" fmla="*/ 28593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59" y="285933"/>
                    </a:moveTo>
                    <a:cubicBezTo>
                      <a:pt x="159" y="443748"/>
                      <a:pt x="128094" y="571683"/>
                      <a:pt x="285909" y="571683"/>
                    </a:cubicBezTo>
                    <a:cubicBezTo>
                      <a:pt x="443724" y="571683"/>
                      <a:pt x="571659" y="443748"/>
                      <a:pt x="571659" y="285933"/>
                    </a:cubicBezTo>
                    <a:cubicBezTo>
                      <a:pt x="571659" y="128118"/>
                      <a:pt x="443724" y="183"/>
                      <a:pt x="285909" y="183"/>
                    </a:cubicBezTo>
                    <a:cubicBezTo>
                      <a:pt x="128094" y="183"/>
                      <a:pt x="159" y="128118"/>
                      <a:pt x="159" y="28593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B2E8F6DB-D94E-FB4F-FDC5-29E61D773252}"/>
                  </a:ext>
                </a:extLst>
              </p:cNvPr>
              <p:cNvSpPr/>
              <p:nvPr/>
            </p:nvSpPr>
            <p:spPr>
              <a:xfrm>
                <a:off x="3301094" y="2111085"/>
                <a:ext cx="328612" cy="328612"/>
              </a:xfrm>
              <a:custGeom>
                <a:avLst/>
                <a:gdLst>
                  <a:gd name="connsiteX0" fmla="*/ 328784 w 328612"/>
                  <a:gd name="connsiteY0" fmla="*/ 186017 h 328612"/>
                  <a:gd name="connsiteX1" fmla="*/ 271634 w 328612"/>
                  <a:gd name="connsiteY1" fmla="*/ 128867 h 328612"/>
                  <a:gd name="connsiteX2" fmla="*/ 57321 w 328612"/>
                  <a:gd name="connsiteY2" fmla="*/ 128867 h 328612"/>
                  <a:gd name="connsiteX3" fmla="*/ 171 w 328612"/>
                  <a:gd name="connsiteY3" fmla="*/ 186017 h 328612"/>
                  <a:gd name="connsiteX4" fmla="*/ 171 w 328612"/>
                  <a:gd name="connsiteY4" fmla="*/ 300317 h 328612"/>
                  <a:gd name="connsiteX5" fmla="*/ 28746 w 328612"/>
                  <a:gd name="connsiteY5" fmla="*/ 328892 h 328612"/>
                  <a:gd name="connsiteX6" fmla="*/ 95897 w 328612"/>
                  <a:gd name="connsiteY6" fmla="*/ 263741 h 328612"/>
                  <a:gd name="connsiteX7" fmla="*/ 107327 w 328612"/>
                  <a:gd name="connsiteY7" fmla="*/ 257454 h 328612"/>
                  <a:gd name="connsiteX8" fmla="*/ 221627 w 328612"/>
                  <a:gd name="connsiteY8" fmla="*/ 257454 h 328612"/>
                  <a:gd name="connsiteX9" fmla="*/ 233486 w 328612"/>
                  <a:gd name="connsiteY9" fmla="*/ 263741 h 328612"/>
                  <a:gd name="connsiteX10" fmla="*/ 300209 w 328612"/>
                  <a:gd name="connsiteY10" fmla="*/ 328892 h 328612"/>
                  <a:gd name="connsiteX11" fmla="*/ 328784 w 328612"/>
                  <a:gd name="connsiteY11" fmla="*/ 300317 h 328612"/>
                  <a:gd name="connsiteX12" fmla="*/ 71609 w 328612"/>
                  <a:gd name="connsiteY12" fmla="*/ 171729 h 328612"/>
                  <a:gd name="connsiteX13" fmla="*/ 71609 w 328612"/>
                  <a:gd name="connsiteY13" fmla="*/ 228879 h 328612"/>
                  <a:gd name="connsiteX14" fmla="*/ 100184 w 328612"/>
                  <a:gd name="connsiteY14" fmla="*/ 200304 h 328612"/>
                  <a:gd name="connsiteX15" fmla="*/ 43034 w 328612"/>
                  <a:gd name="connsiteY15" fmla="*/ 200304 h 328612"/>
                  <a:gd name="connsiteX16" fmla="*/ 257346 w 328612"/>
                  <a:gd name="connsiteY16" fmla="*/ 168157 h 328612"/>
                  <a:gd name="connsiteX17" fmla="*/ 260918 w 328612"/>
                  <a:gd name="connsiteY17" fmla="*/ 171729 h 328612"/>
                  <a:gd name="connsiteX18" fmla="*/ 253774 w 328612"/>
                  <a:gd name="connsiteY18" fmla="*/ 171729 h 328612"/>
                  <a:gd name="connsiteX19" fmla="*/ 257346 w 328612"/>
                  <a:gd name="connsiteY19" fmla="*/ 168157 h 328612"/>
                  <a:gd name="connsiteX20" fmla="*/ 257346 w 328612"/>
                  <a:gd name="connsiteY20" fmla="*/ 175301 h 328612"/>
                  <a:gd name="connsiteX21" fmla="*/ 253774 w 328612"/>
                  <a:gd name="connsiteY21" fmla="*/ 171729 h 328612"/>
                  <a:gd name="connsiteX22" fmla="*/ 260918 w 328612"/>
                  <a:gd name="connsiteY22" fmla="*/ 171729 h 328612"/>
                  <a:gd name="connsiteX23" fmla="*/ 257346 w 328612"/>
                  <a:gd name="connsiteY23" fmla="*/ 175301 h 328612"/>
                  <a:gd name="connsiteX24" fmla="*/ 228771 w 328612"/>
                  <a:gd name="connsiteY24" fmla="*/ 196732 h 328612"/>
                  <a:gd name="connsiteX25" fmla="*/ 232343 w 328612"/>
                  <a:gd name="connsiteY25" fmla="*/ 200304 h 328612"/>
                  <a:gd name="connsiteX26" fmla="*/ 225199 w 328612"/>
                  <a:gd name="connsiteY26" fmla="*/ 200304 h 328612"/>
                  <a:gd name="connsiteX27" fmla="*/ 228771 w 328612"/>
                  <a:gd name="connsiteY27" fmla="*/ 196732 h 328612"/>
                  <a:gd name="connsiteX28" fmla="*/ 228771 w 328612"/>
                  <a:gd name="connsiteY28" fmla="*/ 203876 h 328612"/>
                  <a:gd name="connsiteX29" fmla="*/ 225199 w 328612"/>
                  <a:gd name="connsiteY29" fmla="*/ 200304 h 328612"/>
                  <a:gd name="connsiteX30" fmla="*/ 232343 w 328612"/>
                  <a:gd name="connsiteY30" fmla="*/ 200304 h 328612"/>
                  <a:gd name="connsiteX31" fmla="*/ 228771 w 328612"/>
                  <a:gd name="connsiteY31" fmla="*/ 203876 h 328612"/>
                  <a:gd name="connsiteX32" fmla="*/ 257346 w 328612"/>
                  <a:gd name="connsiteY32" fmla="*/ 225307 h 328612"/>
                  <a:gd name="connsiteX33" fmla="*/ 260918 w 328612"/>
                  <a:gd name="connsiteY33" fmla="*/ 228879 h 328612"/>
                  <a:gd name="connsiteX34" fmla="*/ 253774 w 328612"/>
                  <a:gd name="connsiteY34" fmla="*/ 228879 h 328612"/>
                  <a:gd name="connsiteX35" fmla="*/ 257346 w 328612"/>
                  <a:gd name="connsiteY35" fmla="*/ 225307 h 328612"/>
                  <a:gd name="connsiteX36" fmla="*/ 257346 w 328612"/>
                  <a:gd name="connsiteY36" fmla="*/ 232451 h 328612"/>
                  <a:gd name="connsiteX37" fmla="*/ 253774 w 328612"/>
                  <a:gd name="connsiteY37" fmla="*/ 228879 h 328612"/>
                  <a:gd name="connsiteX38" fmla="*/ 260918 w 328612"/>
                  <a:gd name="connsiteY38" fmla="*/ 228879 h 328612"/>
                  <a:gd name="connsiteX39" fmla="*/ 257346 w 328612"/>
                  <a:gd name="connsiteY39" fmla="*/ 232451 h 328612"/>
                  <a:gd name="connsiteX40" fmla="*/ 285921 w 328612"/>
                  <a:gd name="connsiteY40" fmla="*/ 196732 h 328612"/>
                  <a:gd name="connsiteX41" fmla="*/ 289493 w 328612"/>
                  <a:gd name="connsiteY41" fmla="*/ 200304 h 328612"/>
                  <a:gd name="connsiteX42" fmla="*/ 282349 w 328612"/>
                  <a:gd name="connsiteY42" fmla="*/ 200304 h 328612"/>
                  <a:gd name="connsiteX43" fmla="*/ 285921 w 328612"/>
                  <a:gd name="connsiteY43" fmla="*/ 196732 h 328612"/>
                  <a:gd name="connsiteX44" fmla="*/ 285921 w 328612"/>
                  <a:gd name="connsiteY44" fmla="*/ 203876 h 328612"/>
                  <a:gd name="connsiteX45" fmla="*/ 282349 w 328612"/>
                  <a:gd name="connsiteY45" fmla="*/ 200304 h 328612"/>
                  <a:gd name="connsiteX46" fmla="*/ 289493 w 328612"/>
                  <a:gd name="connsiteY46" fmla="*/ 200304 h 328612"/>
                  <a:gd name="connsiteX47" fmla="*/ 285921 w 328612"/>
                  <a:gd name="connsiteY47" fmla="*/ 203876 h 328612"/>
                  <a:gd name="connsiteX48" fmla="*/ 135902 w 328612"/>
                  <a:gd name="connsiteY48" fmla="*/ 28854 h 328612"/>
                  <a:gd name="connsiteX49" fmla="*/ 164477 w 328612"/>
                  <a:gd name="connsiteY49" fmla="*/ 57429 h 328612"/>
                  <a:gd name="connsiteX50" fmla="*/ 193052 w 328612"/>
                  <a:gd name="connsiteY50" fmla="*/ 28854 h 328612"/>
                  <a:gd name="connsiteX51" fmla="*/ 164477 w 328612"/>
                  <a:gd name="connsiteY51" fmla="*/ 279 h 328612"/>
                  <a:gd name="connsiteX52" fmla="*/ 135902 w 328612"/>
                  <a:gd name="connsiteY52" fmla="*/ 28854 h 328612"/>
                  <a:gd name="connsiteX53" fmla="*/ 235915 w 328612"/>
                  <a:gd name="connsiteY53" fmla="*/ 28854 h 328612"/>
                  <a:gd name="connsiteX54" fmla="*/ 264490 w 328612"/>
                  <a:gd name="connsiteY54" fmla="*/ 57429 h 328612"/>
                  <a:gd name="connsiteX55" fmla="*/ 293065 w 328612"/>
                  <a:gd name="connsiteY55" fmla="*/ 28854 h 328612"/>
                  <a:gd name="connsiteX56" fmla="*/ 264490 w 328612"/>
                  <a:gd name="connsiteY56" fmla="*/ 279 h 328612"/>
                  <a:gd name="connsiteX57" fmla="*/ 235915 w 328612"/>
                  <a:gd name="connsiteY57" fmla="*/ 28854 h 328612"/>
                  <a:gd name="connsiteX58" fmla="*/ 35890 w 328612"/>
                  <a:gd name="connsiteY58" fmla="*/ 28854 h 328612"/>
                  <a:gd name="connsiteX59" fmla="*/ 64465 w 328612"/>
                  <a:gd name="connsiteY59" fmla="*/ 57429 h 328612"/>
                  <a:gd name="connsiteX60" fmla="*/ 93040 w 328612"/>
                  <a:gd name="connsiteY60" fmla="*/ 28854 h 328612"/>
                  <a:gd name="connsiteX61" fmla="*/ 64465 w 328612"/>
                  <a:gd name="connsiteY61" fmla="*/ 279 h 328612"/>
                  <a:gd name="connsiteX62" fmla="*/ 35890 w 328612"/>
                  <a:gd name="connsiteY62" fmla="*/ 28854 h 328612"/>
                  <a:gd name="connsiteX63" fmla="*/ 314496 w 328612"/>
                  <a:gd name="connsiteY63" fmla="*/ 100292 h 328612"/>
                  <a:gd name="connsiteX64" fmla="*/ 264490 w 328612"/>
                  <a:gd name="connsiteY64" fmla="*/ 71682 h 328612"/>
                  <a:gd name="connsiteX65" fmla="*/ 214484 w 328612"/>
                  <a:gd name="connsiteY65" fmla="*/ 100292 h 328612"/>
                  <a:gd name="connsiteX66" fmla="*/ 164477 w 328612"/>
                  <a:gd name="connsiteY66" fmla="*/ 71682 h 328612"/>
                  <a:gd name="connsiteX67" fmla="*/ 114471 w 328612"/>
                  <a:gd name="connsiteY67" fmla="*/ 100292 h 328612"/>
                  <a:gd name="connsiteX68" fmla="*/ 64465 w 328612"/>
                  <a:gd name="connsiteY68" fmla="*/ 71682 h 328612"/>
                  <a:gd name="connsiteX69" fmla="*/ 14459 w 328612"/>
                  <a:gd name="connsiteY69" fmla="*/ 10029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328612" h="328612">
                    <a:moveTo>
                      <a:pt x="328784" y="186017"/>
                    </a:moveTo>
                    <a:cubicBezTo>
                      <a:pt x="328784" y="154454"/>
                      <a:pt x="303197" y="128867"/>
                      <a:pt x="271634" y="128867"/>
                    </a:cubicBezTo>
                    <a:lnTo>
                      <a:pt x="57321" y="128867"/>
                    </a:lnTo>
                    <a:cubicBezTo>
                      <a:pt x="25758" y="128867"/>
                      <a:pt x="171" y="154454"/>
                      <a:pt x="171" y="186017"/>
                    </a:cubicBezTo>
                    <a:lnTo>
                      <a:pt x="171" y="300317"/>
                    </a:lnTo>
                    <a:cubicBezTo>
                      <a:pt x="171" y="316098"/>
                      <a:pt x="12964" y="328892"/>
                      <a:pt x="28746" y="328892"/>
                    </a:cubicBezTo>
                    <a:cubicBezTo>
                      <a:pt x="49606" y="328892"/>
                      <a:pt x="69465" y="303174"/>
                      <a:pt x="95897" y="263741"/>
                    </a:cubicBezTo>
                    <a:cubicBezTo>
                      <a:pt x="98473" y="259927"/>
                      <a:pt x="102728" y="257586"/>
                      <a:pt x="107327" y="257454"/>
                    </a:cubicBezTo>
                    <a:lnTo>
                      <a:pt x="221627" y="257454"/>
                    </a:lnTo>
                    <a:cubicBezTo>
                      <a:pt x="226379" y="257446"/>
                      <a:pt x="230825" y="259803"/>
                      <a:pt x="233486" y="263741"/>
                    </a:cubicBezTo>
                    <a:cubicBezTo>
                      <a:pt x="259489" y="303174"/>
                      <a:pt x="278777" y="328892"/>
                      <a:pt x="300209" y="328892"/>
                    </a:cubicBezTo>
                    <a:cubicBezTo>
                      <a:pt x="315990" y="328892"/>
                      <a:pt x="328784" y="316098"/>
                      <a:pt x="328784" y="300317"/>
                    </a:cubicBezTo>
                    <a:close/>
                    <a:moveTo>
                      <a:pt x="71609" y="171729"/>
                    </a:moveTo>
                    <a:lnTo>
                      <a:pt x="71609" y="228879"/>
                    </a:lnTo>
                    <a:moveTo>
                      <a:pt x="100184" y="200304"/>
                    </a:moveTo>
                    <a:lnTo>
                      <a:pt x="43034" y="200304"/>
                    </a:lnTo>
                    <a:moveTo>
                      <a:pt x="257346" y="168157"/>
                    </a:moveTo>
                    <a:cubicBezTo>
                      <a:pt x="259319" y="168157"/>
                      <a:pt x="260918" y="169756"/>
                      <a:pt x="260918" y="171729"/>
                    </a:cubicBezTo>
                    <a:moveTo>
                      <a:pt x="253774" y="171729"/>
                    </a:moveTo>
                    <a:cubicBezTo>
                      <a:pt x="253774" y="169756"/>
                      <a:pt x="255373" y="168157"/>
                      <a:pt x="257346" y="168157"/>
                    </a:cubicBezTo>
                    <a:moveTo>
                      <a:pt x="257346" y="175301"/>
                    </a:moveTo>
                    <a:cubicBezTo>
                      <a:pt x="255373" y="175301"/>
                      <a:pt x="253774" y="173702"/>
                      <a:pt x="253774" y="171729"/>
                    </a:cubicBezTo>
                    <a:moveTo>
                      <a:pt x="260918" y="171729"/>
                    </a:moveTo>
                    <a:cubicBezTo>
                      <a:pt x="260918" y="173702"/>
                      <a:pt x="259319" y="175301"/>
                      <a:pt x="257346" y="175301"/>
                    </a:cubicBezTo>
                    <a:moveTo>
                      <a:pt x="228771" y="196732"/>
                    </a:moveTo>
                    <a:cubicBezTo>
                      <a:pt x="230744" y="196732"/>
                      <a:pt x="232343" y="198331"/>
                      <a:pt x="232343" y="200304"/>
                    </a:cubicBezTo>
                    <a:moveTo>
                      <a:pt x="225199" y="200304"/>
                    </a:moveTo>
                    <a:cubicBezTo>
                      <a:pt x="225199" y="198331"/>
                      <a:pt x="226798" y="196732"/>
                      <a:pt x="228771" y="196732"/>
                    </a:cubicBezTo>
                    <a:moveTo>
                      <a:pt x="228771" y="203876"/>
                    </a:moveTo>
                    <a:cubicBezTo>
                      <a:pt x="226798" y="203876"/>
                      <a:pt x="225199" y="202277"/>
                      <a:pt x="225199" y="200304"/>
                    </a:cubicBezTo>
                    <a:moveTo>
                      <a:pt x="232343" y="200304"/>
                    </a:moveTo>
                    <a:cubicBezTo>
                      <a:pt x="232343" y="202277"/>
                      <a:pt x="230744" y="203876"/>
                      <a:pt x="228771" y="203876"/>
                    </a:cubicBezTo>
                    <a:moveTo>
                      <a:pt x="257346" y="225307"/>
                    </a:moveTo>
                    <a:cubicBezTo>
                      <a:pt x="259319" y="225307"/>
                      <a:pt x="260918" y="226906"/>
                      <a:pt x="260918" y="228879"/>
                    </a:cubicBezTo>
                    <a:moveTo>
                      <a:pt x="253774" y="228879"/>
                    </a:moveTo>
                    <a:cubicBezTo>
                      <a:pt x="253774" y="226906"/>
                      <a:pt x="255373" y="225307"/>
                      <a:pt x="257346" y="225307"/>
                    </a:cubicBezTo>
                    <a:moveTo>
                      <a:pt x="257346" y="232451"/>
                    </a:moveTo>
                    <a:cubicBezTo>
                      <a:pt x="255373" y="232451"/>
                      <a:pt x="253774" y="230852"/>
                      <a:pt x="253774" y="228879"/>
                    </a:cubicBezTo>
                    <a:moveTo>
                      <a:pt x="260918" y="228879"/>
                    </a:moveTo>
                    <a:cubicBezTo>
                      <a:pt x="260918" y="230852"/>
                      <a:pt x="259319" y="232451"/>
                      <a:pt x="257346" y="232451"/>
                    </a:cubicBezTo>
                    <a:moveTo>
                      <a:pt x="285921" y="196732"/>
                    </a:moveTo>
                    <a:cubicBezTo>
                      <a:pt x="287894" y="196732"/>
                      <a:pt x="289493" y="198331"/>
                      <a:pt x="289493" y="200304"/>
                    </a:cubicBezTo>
                    <a:moveTo>
                      <a:pt x="282349" y="200304"/>
                    </a:moveTo>
                    <a:cubicBezTo>
                      <a:pt x="282349" y="198331"/>
                      <a:pt x="283948" y="196732"/>
                      <a:pt x="285921" y="196732"/>
                    </a:cubicBezTo>
                    <a:moveTo>
                      <a:pt x="285921" y="203876"/>
                    </a:moveTo>
                    <a:cubicBezTo>
                      <a:pt x="283948" y="203876"/>
                      <a:pt x="282349" y="202277"/>
                      <a:pt x="282349" y="200304"/>
                    </a:cubicBezTo>
                    <a:moveTo>
                      <a:pt x="289493" y="200304"/>
                    </a:moveTo>
                    <a:cubicBezTo>
                      <a:pt x="289493" y="202277"/>
                      <a:pt x="287894" y="203876"/>
                      <a:pt x="285921" y="203876"/>
                    </a:cubicBezTo>
                    <a:moveTo>
                      <a:pt x="135902" y="28854"/>
                    </a:moveTo>
                    <a:cubicBezTo>
                      <a:pt x="135902" y="44636"/>
                      <a:pt x="148695" y="57429"/>
                      <a:pt x="164477" y="57429"/>
                    </a:cubicBezTo>
                    <a:cubicBezTo>
                      <a:pt x="180259" y="57429"/>
                      <a:pt x="193052" y="44636"/>
                      <a:pt x="193052" y="28854"/>
                    </a:cubicBezTo>
                    <a:cubicBezTo>
                      <a:pt x="193052" y="13072"/>
                      <a:pt x="180259" y="279"/>
                      <a:pt x="164477" y="279"/>
                    </a:cubicBezTo>
                    <a:cubicBezTo>
                      <a:pt x="148695" y="279"/>
                      <a:pt x="135902" y="13072"/>
                      <a:pt x="135902" y="28854"/>
                    </a:cubicBezTo>
                    <a:moveTo>
                      <a:pt x="235915" y="28854"/>
                    </a:moveTo>
                    <a:cubicBezTo>
                      <a:pt x="235915" y="44636"/>
                      <a:pt x="248708" y="57429"/>
                      <a:pt x="264490" y="57429"/>
                    </a:cubicBezTo>
                    <a:cubicBezTo>
                      <a:pt x="280272" y="57429"/>
                      <a:pt x="293065" y="44636"/>
                      <a:pt x="293065" y="28854"/>
                    </a:cubicBezTo>
                    <a:cubicBezTo>
                      <a:pt x="293065" y="13072"/>
                      <a:pt x="280272" y="279"/>
                      <a:pt x="264490" y="279"/>
                    </a:cubicBezTo>
                    <a:cubicBezTo>
                      <a:pt x="248708" y="279"/>
                      <a:pt x="235915" y="13072"/>
                      <a:pt x="235915" y="28854"/>
                    </a:cubicBezTo>
                    <a:moveTo>
                      <a:pt x="35890" y="28854"/>
                    </a:moveTo>
                    <a:cubicBezTo>
                      <a:pt x="35890" y="44636"/>
                      <a:pt x="48683" y="57429"/>
                      <a:pt x="64465" y="57429"/>
                    </a:cubicBezTo>
                    <a:cubicBezTo>
                      <a:pt x="80247" y="57429"/>
                      <a:pt x="93040" y="44636"/>
                      <a:pt x="93040" y="28854"/>
                    </a:cubicBezTo>
                    <a:cubicBezTo>
                      <a:pt x="93040" y="13072"/>
                      <a:pt x="80247" y="279"/>
                      <a:pt x="64465" y="279"/>
                    </a:cubicBezTo>
                    <a:cubicBezTo>
                      <a:pt x="48683" y="279"/>
                      <a:pt x="35890" y="13072"/>
                      <a:pt x="35890" y="28854"/>
                    </a:cubicBezTo>
                    <a:moveTo>
                      <a:pt x="314496" y="100292"/>
                    </a:moveTo>
                    <a:cubicBezTo>
                      <a:pt x="304076" y="82566"/>
                      <a:pt x="285051" y="71682"/>
                      <a:pt x="264490" y="71682"/>
                    </a:cubicBezTo>
                    <a:cubicBezTo>
                      <a:pt x="243928" y="71682"/>
                      <a:pt x="224904" y="82566"/>
                      <a:pt x="214484" y="100292"/>
                    </a:cubicBezTo>
                    <a:cubicBezTo>
                      <a:pt x="204063" y="82566"/>
                      <a:pt x="185039" y="71682"/>
                      <a:pt x="164477" y="71682"/>
                    </a:cubicBezTo>
                    <a:cubicBezTo>
                      <a:pt x="143916" y="71682"/>
                      <a:pt x="124891" y="82566"/>
                      <a:pt x="114471" y="100292"/>
                    </a:cubicBezTo>
                    <a:cubicBezTo>
                      <a:pt x="104051" y="82566"/>
                      <a:pt x="85026" y="71682"/>
                      <a:pt x="64465" y="71682"/>
                    </a:cubicBezTo>
                    <a:cubicBezTo>
                      <a:pt x="43903" y="71682"/>
                      <a:pt x="24879" y="82566"/>
                      <a:pt x="14459" y="10029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cxnSp>
          <p:nvCxnSpPr>
            <p:cNvPr id="28" name="도형 6">
              <a:extLst>
                <a:ext uri="{FF2B5EF4-FFF2-40B4-BE49-F238E27FC236}">
                  <a16:creationId xmlns:a16="http://schemas.microsoft.com/office/drawing/2014/main" id="{7344AB60-9DFF-FC62-1CFF-18D6590F6B91}"/>
                </a:ext>
              </a:extLst>
            </p:cNvPr>
            <p:cNvCxnSpPr>
              <a:cxnSpLocks/>
              <a:stCxn id="43" idx="2"/>
              <a:endCxn id="53" idx="0"/>
            </p:cNvCxnSpPr>
            <p:nvPr/>
          </p:nvCxnSpPr>
          <p:spPr>
            <a:xfrm flipH="1">
              <a:off x="2897577" y="2055992"/>
              <a:ext cx="3250" cy="415806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도형 8">
              <a:extLst>
                <a:ext uri="{FF2B5EF4-FFF2-40B4-BE49-F238E27FC236}">
                  <a16:creationId xmlns:a16="http://schemas.microsoft.com/office/drawing/2014/main" id="{88C781AD-9661-BF2B-70DE-ED069B626DA5}"/>
                </a:ext>
              </a:extLst>
            </p:cNvPr>
            <p:cNvCxnSpPr>
              <a:cxnSpLocks/>
              <a:stCxn id="53" idx="2"/>
              <a:endCxn id="62" idx="0"/>
            </p:cNvCxnSpPr>
            <p:nvPr/>
          </p:nvCxnSpPr>
          <p:spPr>
            <a:xfrm flipH="1">
              <a:off x="1714139" y="3129207"/>
              <a:ext cx="1183438" cy="555778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도형 13">
              <a:extLst>
                <a:ext uri="{FF2B5EF4-FFF2-40B4-BE49-F238E27FC236}">
                  <a16:creationId xmlns:a16="http://schemas.microsoft.com/office/drawing/2014/main" id="{870E333C-D5A0-7BD3-6BDA-4D0EBC385E75}"/>
                </a:ext>
              </a:extLst>
            </p:cNvPr>
            <p:cNvCxnSpPr>
              <a:cxnSpLocks/>
              <a:stCxn id="53" idx="2"/>
              <a:endCxn id="81" idx="0"/>
            </p:cNvCxnSpPr>
            <p:nvPr/>
          </p:nvCxnSpPr>
          <p:spPr>
            <a:xfrm>
              <a:off x="2897577" y="3129207"/>
              <a:ext cx="1067140" cy="532062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도형 14">
              <a:extLst>
                <a:ext uri="{FF2B5EF4-FFF2-40B4-BE49-F238E27FC236}">
                  <a16:creationId xmlns:a16="http://schemas.microsoft.com/office/drawing/2014/main" id="{8A44C59C-4CDC-7958-B515-D8477EF8D07A}"/>
                </a:ext>
              </a:extLst>
            </p:cNvPr>
            <p:cNvCxnSpPr>
              <a:cxnSpLocks/>
              <a:stCxn id="81" idx="2"/>
              <a:endCxn id="87" idx="0"/>
            </p:cNvCxnSpPr>
            <p:nvPr/>
          </p:nvCxnSpPr>
          <p:spPr>
            <a:xfrm flipH="1">
              <a:off x="3964716" y="4318678"/>
              <a:ext cx="1" cy="375401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도형 16">
              <a:extLst>
                <a:ext uri="{FF2B5EF4-FFF2-40B4-BE49-F238E27FC236}">
                  <a16:creationId xmlns:a16="http://schemas.microsoft.com/office/drawing/2014/main" id="{7AD2EA8F-69BE-8179-9CFF-2ED931E6634A}"/>
                </a:ext>
              </a:extLst>
            </p:cNvPr>
            <p:cNvCxnSpPr>
              <a:cxnSpLocks/>
              <a:stCxn id="87" idx="2"/>
              <a:endCxn id="94" idx="0"/>
            </p:cNvCxnSpPr>
            <p:nvPr/>
          </p:nvCxnSpPr>
          <p:spPr>
            <a:xfrm>
              <a:off x="3964716" y="5351488"/>
              <a:ext cx="4764" cy="417181"/>
            </a:xfrm>
            <a:prstGeom prst="straightConnector1">
              <a:avLst/>
            </a:prstGeom>
            <a:noFill/>
            <a:ln w="38100" cap="flat" cmpd="sng">
              <a:solidFill>
                <a:srgbClr val="323232">
                  <a:alpha val="100000"/>
                </a:srgbClr>
              </a:solidFill>
              <a:prstDash val="soli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도형 22">
              <a:extLst>
                <a:ext uri="{FF2B5EF4-FFF2-40B4-BE49-F238E27FC236}">
                  <a16:creationId xmlns:a16="http://schemas.microsoft.com/office/drawing/2014/main" id="{D839E5D1-3193-E5EB-21FB-386615D51872}"/>
                </a:ext>
              </a:extLst>
            </p:cNvPr>
            <p:cNvCxnSpPr>
              <a:cxnSpLocks/>
              <a:stCxn id="62" idx="3"/>
              <a:endCxn id="4" idx="1"/>
            </p:cNvCxnSpPr>
            <p:nvPr/>
          </p:nvCxnSpPr>
          <p:spPr>
            <a:xfrm flipV="1">
              <a:off x="2414539" y="1756981"/>
              <a:ext cx="2375940" cy="2256709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도형 27">
              <a:extLst>
                <a:ext uri="{FF2B5EF4-FFF2-40B4-BE49-F238E27FC236}">
                  <a16:creationId xmlns:a16="http://schemas.microsoft.com/office/drawing/2014/main" id="{4771C4D6-D05F-E5D2-8F4D-10755094AAE5}"/>
                </a:ext>
              </a:extLst>
            </p:cNvPr>
            <p:cNvCxnSpPr>
              <a:cxnSpLocks/>
              <a:stCxn id="94" idx="3"/>
              <a:endCxn id="4" idx="2"/>
            </p:cNvCxnSpPr>
            <p:nvPr/>
          </p:nvCxnSpPr>
          <p:spPr>
            <a:xfrm flipV="1">
              <a:off x="4553720" y="2085685"/>
              <a:ext cx="1295102" cy="4011689"/>
            </a:xfrm>
            <a:prstGeom prst="straightConnector1">
              <a:avLst/>
            </a:prstGeom>
            <a:ln w="38100" cap="flat" cmpd="sng">
              <a:solidFill>
                <a:srgbClr val="FF0000">
                  <a:alpha val="100000"/>
                </a:srgbClr>
              </a:solidFill>
              <a:prstDash val="sysDash"/>
              <a:round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AF3BCBC1-38B3-F1FB-984A-21445ADB8B53}"/>
                </a:ext>
              </a:extLst>
            </p:cNvPr>
            <p:cNvGrpSpPr/>
            <p:nvPr/>
          </p:nvGrpSpPr>
          <p:grpSpPr>
            <a:xfrm>
              <a:off x="2126771" y="1398583"/>
              <a:ext cx="1548112" cy="657409"/>
              <a:chOff x="3702159" y="1405706"/>
              <a:chExt cx="1548112" cy="657409"/>
            </a:xfrm>
          </p:grpSpPr>
          <p:sp>
            <p:nvSpPr>
              <p:cNvPr id="43" name="도형 4">
                <a:extLst>
                  <a:ext uri="{FF2B5EF4-FFF2-40B4-BE49-F238E27FC236}">
                    <a16:creationId xmlns:a16="http://schemas.microsoft.com/office/drawing/2014/main" id="{5C714F95-17F9-A03B-9F3D-41B52331A7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2159" y="1405706"/>
                <a:ext cx="1548112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45" name="자유형: 도형 44">
                <a:extLst>
                  <a:ext uri="{FF2B5EF4-FFF2-40B4-BE49-F238E27FC236}">
                    <a16:creationId xmlns:a16="http://schemas.microsoft.com/office/drawing/2014/main" id="{7D3AC0C2-2CAC-CB2A-461E-1F0BDF3826E0}"/>
                  </a:ext>
                </a:extLst>
              </p:cNvPr>
              <p:cNvSpPr/>
              <p:nvPr/>
            </p:nvSpPr>
            <p:spPr>
              <a:xfrm>
                <a:off x="4495800" y="14573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855 h 571500"/>
                  <a:gd name="connsiteX1" fmla="*/ 285945 w 571500"/>
                  <a:gd name="connsiteY1" fmla="*/ 571605 h 571500"/>
                  <a:gd name="connsiteX2" fmla="*/ 571695 w 571500"/>
                  <a:gd name="connsiteY2" fmla="*/ 285855 h 571500"/>
                  <a:gd name="connsiteX3" fmla="*/ 285945 w 571500"/>
                  <a:gd name="connsiteY3" fmla="*/ 105 h 571500"/>
                  <a:gd name="connsiteX4" fmla="*/ 195 w 571500"/>
                  <a:gd name="connsiteY4" fmla="*/ 28585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855"/>
                    </a:moveTo>
                    <a:cubicBezTo>
                      <a:pt x="195" y="443670"/>
                      <a:pt x="128130" y="571605"/>
                      <a:pt x="285945" y="571605"/>
                    </a:cubicBezTo>
                    <a:cubicBezTo>
                      <a:pt x="443760" y="571605"/>
                      <a:pt x="571695" y="443670"/>
                      <a:pt x="571695" y="285855"/>
                    </a:cubicBezTo>
                    <a:cubicBezTo>
                      <a:pt x="571695" y="128040"/>
                      <a:pt x="443760" y="105"/>
                      <a:pt x="285945" y="105"/>
                    </a:cubicBezTo>
                    <a:cubicBezTo>
                      <a:pt x="128130" y="105"/>
                      <a:pt x="195" y="128040"/>
                      <a:pt x="195" y="285855"/>
                    </a:cubicBezTo>
                  </a:path>
                </a:pathLst>
              </a:custGeom>
              <a:solidFill>
                <a:srgbClr val="E0CB15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CE247DD-3F15-2511-8076-5037213903D9}"/>
                  </a:ext>
                </a:extLst>
              </p:cNvPr>
              <p:cNvSpPr txBox="1"/>
              <p:nvPr/>
            </p:nvSpPr>
            <p:spPr>
              <a:xfrm>
                <a:off x="3704871" y="1582555"/>
                <a:ext cx="840295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6432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IObject</a:t>
                </a:r>
                <a:endParaRPr lang="ko-KR" altLang="en-US" sz="1500" b="1" spc="0" baseline="0" dirty="0">
                  <a:ln/>
                  <a:solidFill>
                    <a:srgbClr val="4643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2B63159C-0BAD-468E-58F3-0FBCB6EF178B}"/>
                  </a:ext>
                </a:extLst>
              </p:cNvPr>
              <p:cNvSpPr/>
              <p:nvPr/>
            </p:nvSpPr>
            <p:spPr>
              <a:xfrm>
                <a:off x="4495800" y="14573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855 h 571500"/>
                  <a:gd name="connsiteX1" fmla="*/ 285945 w 571500"/>
                  <a:gd name="connsiteY1" fmla="*/ 571605 h 571500"/>
                  <a:gd name="connsiteX2" fmla="*/ 571695 w 571500"/>
                  <a:gd name="connsiteY2" fmla="*/ 285855 h 571500"/>
                  <a:gd name="connsiteX3" fmla="*/ 285945 w 571500"/>
                  <a:gd name="connsiteY3" fmla="*/ 105 h 571500"/>
                  <a:gd name="connsiteX4" fmla="*/ 195 w 571500"/>
                  <a:gd name="connsiteY4" fmla="*/ 28585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855"/>
                    </a:moveTo>
                    <a:cubicBezTo>
                      <a:pt x="195" y="443670"/>
                      <a:pt x="128130" y="571605"/>
                      <a:pt x="285945" y="571605"/>
                    </a:cubicBezTo>
                    <a:cubicBezTo>
                      <a:pt x="443760" y="571605"/>
                      <a:pt x="571695" y="443670"/>
                      <a:pt x="571695" y="285855"/>
                    </a:cubicBezTo>
                    <a:cubicBezTo>
                      <a:pt x="571695" y="128040"/>
                      <a:pt x="443760" y="105"/>
                      <a:pt x="285945" y="105"/>
                    </a:cubicBezTo>
                    <a:cubicBezTo>
                      <a:pt x="128130" y="105"/>
                      <a:pt x="195" y="128040"/>
                      <a:pt x="195" y="285855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90CCF484-3E8C-94CD-5D6D-A2659B8356FA}"/>
                  </a:ext>
                </a:extLst>
              </p:cNvPr>
              <p:cNvSpPr/>
              <p:nvPr/>
            </p:nvSpPr>
            <p:spPr>
              <a:xfrm>
                <a:off x="4617243" y="1578768"/>
                <a:ext cx="328612" cy="328612"/>
              </a:xfrm>
              <a:custGeom>
                <a:avLst/>
                <a:gdLst>
                  <a:gd name="connsiteX0" fmla="*/ 207 w 328612"/>
                  <a:gd name="connsiteY0" fmla="*/ 164423 h 328612"/>
                  <a:gd name="connsiteX1" fmla="*/ 164513 w 328612"/>
                  <a:gd name="connsiteY1" fmla="*/ 328730 h 328612"/>
                  <a:gd name="connsiteX2" fmla="*/ 328820 w 328612"/>
                  <a:gd name="connsiteY2" fmla="*/ 164423 h 328612"/>
                  <a:gd name="connsiteX3" fmla="*/ 164513 w 328612"/>
                  <a:gd name="connsiteY3" fmla="*/ 117 h 328612"/>
                  <a:gd name="connsiteX4" fmla="*/ 207 w 328612"/>
                  <a:gd name="connsiteY4" fmla="*/ 164423 h 328612"/>
                  <a:gd name="connsiteX5" fmla="*/ 164513 w 328612"/>
                  <a:gd name="connsiteY5" fmla="*/ 164423 h 328612"/>
                  <a:gd name="connsiteX6" fmla="*/ 85932 w 328612"/>
                  <a:gd name="connsiteY6" fmla="*/ 85842 h 328612"/>
                  <a:gd name="connsiteX7" fmla="*/ 85932 w 328612"/>
                  <a:gd name="connsiteY7" fmla="*/ 164423 h 328612"/>
                  <a:gd name="connsiteX8" fmla="*/ 134442 w 328612"/>
                  <a:gd name="connsiteY8" fmla="*/ 237021 h 328612"/>
                  <a:gd name="connsiteX9" fmla="*/ 220077 w 328612"/>
                  <a:gd name="connsiteY9" fmla="*/ 219987 h 328612"/>
                  <a:gd name="connsiteX10" fmla="*/ 164513 w 328612"/>
                  <a:gd name="connsiteY10" fmla="*/ 164423 h 328612"/>
                  <a:gd name="connsiteX11" fmla="*/ 243937 w 328612"/>
                  <a:gd name="connsiteY11" fmla="*/ 243005 h 328612"/>
                  <a:gd name="connsiteX12" fmla="*/ 243937 w 328612"/>
                  <a:gd name="connsiteY12" fmla="*/ 164423 h 328612"/>
                  <a:gd name="connsiteX13" fmla="*/ 195428 w 328612"/>
                  <a:gd name="connsiteY13" fmla="*/ 91826 h 328612"/>
                  <a:gd name="connsiteX14" fmla="*/ 109792 w 328612"/>
                  <a:gd name="connsiteY14" fmla="*/ 108859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28612" h="328612">
                    <a:moveTo>
                      <a:pt x="207" y="164423"/>
                    </a:moveTo>
                    <a:cubicBezTo>
                      <a:pt x="207" y="255167"/>
                      <a:pt x="73770" y="328730"/>
                      <a:pt x="164513" y="328730"/>
                    </a:cubicBezTo>
                    <a:cubicBezTo>
                      <a:pt x="255257" y="328730"/>
                      <a:pt x="328820" y="255167"/>
                      <a:pt x="328820" y="164423"/>
                    </a:cubicBezTo>
                    <a:cubicBezTo>
                      <a:pt x="328820" y="73680"/>
                      <a:pt x="255257" y="117"/>
                      <a:pt x="164513" y="117"/>
                    </a:cubicBezTo>
                    <a:cubicBezTo>
                      <a:pt x="73770" y="117"/>
                      <a:pt x="207" y="73680"/>
                      <a:pt x="207" y="164423"/>
                    </a:cubicBezTo>
                    <a:moveTo>
                      <a:pt x="164513" y="164423"/>
                    </a:moveTo>
                    <a:lnTo>
                      <a:pt x="85932" y="85842"/>
                    </a:lnTo>
                    <a:lnTo>
                      <a:pt x="85932" y="164423"/>
                    </a:lnTo>
                    <a:cubicBezTo>
                      <a:pt x="85933" y="196205"/>
                      <a:pt x="105079" y="224858"/>
                      <a:pt x="134442" y="237021"/>
                    </a:cubicBezTo>
                    <a:cubicBezTo>
                      <a:pt x="163805" y="249183"/>
                      <a:pt x="197603" y="242461"/>
                      <a:pt x="220077" y="219987"/>
                    </a:cubicBezTo>
                    <a:moveTo>
                      <a:pt x="164513" y="164423"/>
                    </a:moveTo>
                    <a:lnTo>
                      <a:pt x="243937" y="243005"/>
                    </a:lnTo>
                    <a:lnTo>
                      <a:pt x="243937" y="164423"/>
                    </a:lnTo>
                    <a:cubicBezTo>
                      <a:pt x="243937" y="132641"/>
                      <a:pt x="224790" y="103988"/>
                      <a:pt x="195428" y="91826"/>
                    </a:cubicBezTo>
                    <a:cubicBezTo>
                      <a:pt x="166065" y="79663"/>
                      <a:pt x="132266" y="86386"/>
                      <a:pt x="109792" y="108859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E4BCB8D9-7CDC-2767-EA51-EE4C6A7A90A5}"/>
                </a:ext>
              </a:extLst>
            </p:cNvPr>
            <p:cNvGrpSpPr/>
            <p:nvPr/>
          </p:nvGrpSpPr>
          <p:grpSpPr>
            <a:xfrm>
              <a:off x="2140895" y="2471798"/>
              <a:ext cx="1513363" cy="657409"/>
              <a:chOff x="3736907" y="2210344"/>
              <a:chExt cx="1513363" cy="657409"/>
            </a:xfrm>
          </p:grpSpPr>
          <p:sp>
            <p:nvSpPr>
              <p:cNvPr id="53" name="도형 4">
                <a:extLst>
                  <a:ext uri="{FF2B5EF4-FFF2-40B4-BE49-F238E27FC236}">
                    <a16:creationId xmlns:a16="http://schemas.microsoft.com/office/drawing/2014/main" id="{A46B93E6-96ED-59A7-1646-B56A694776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6907" y="2210344"/>
                <a:ext cx="1513363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54" name="자유형: 도형 53">
                <a:extLst>
                  <a:ext uri="{FF2B5EF4-FFF2-40B4-BE49-F238E27FC236}">
                    <a16:creationId xmlns:a16="http://schemas.microsoft.com/office/drawing/2014/main" id="{06F8D914-79AB-9662-1F3D-F05779EF7918}"/>
                  </a:ext>
                </a:extLst>
              </p:cNvPr>
              <p:cNvSpPr/>
              <p:nvPr/>
            </p:nvSpPr>
            <p:spPr>
              <a:xfrm>
                <a:off x="4495800" y="22574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939 h 571500"/>
                  <a:gd name="connsiteX1" fmla="*/ 285945 w 571500"/>
                  <a:gd name="connsiteY1" fmla="*/ 571689 h 571500"/>
                  <a:gd name="connsiteX2" fmla="*/ 571695 w 571500"/>
                  <a:gd name="connsiteY2" fmla="*/ 285939 h 571500"/>
                  <a:gd name="connsiteX3" fmla="*/ 285945 w 571500"/>
                  <a:gd name="connsiteY3" fmla="*/ 189 h 571500"/>
                  <a:gd name="connsiteX4" fmla="*/ 195 w 571500"/>
                  <a:gd name="connsiteY4" fmla="*/ 285939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939"/>
                    </a:moveTo>
                    <a:cubicBezTo>
                      <a:pt x="195" y="443754"/>
                      <a:pt x="128130" y="571689"/>
                      <a:pt x="285945" y="571689"/>
                    </a:cubicBezTo>
                    <a:cubicBezTo>
                      <a:pt x="443760" y="571689"/>
                      <a:pt x="571695" y="443754"/>
                      <a:pt x="571695" y="285939"/>
                    </a:cubicBezTo>
                    <a:cubicBezTo>
                      <a:pt x="571695" y="128124"/>
                      <a:pt x="443760" y="189"/>
                      <a:pt x="285945" y="189"/>
                    </a:cubicBezTo>
                    <a:cubicBezTo>
                      <a:pt x="128130" y="189"/>
                      <a:pt x="195" y="128124"/>
                      <a:pt x="195" y="285939"/>
                    </a:cubicBezTo>
                  </a:path>
                </a:pathLst>
              </a:custGeom>
              <a:solidFill>
                <a:srgbClr val="DE8431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50FD056C-5D72-A229-54DB-7BB2D1EABD3A}"/>
                  </a:ext>
                </a:extLst>
              </p:cNvPr>
              <p:cNvSpPr txBox="1"/>
              <p:nvPr/>
            </p:nvSpPr>
            <p:spPr>
              <a:xfrm>
                <a:off x="3736907" y="2382655"/>
                <a:ext cx="81528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C4034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Square</a:t>
                </a:r>
                <a:endParaRPr lang="ko-KR" altLang="en-US" sz="1500" b="1" spc="0" baseline="0" dirty="0">
                  <a:ln/>
                  <a:solidFill>
                    <a:srgbClr val="4C403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E5968992-04AF-03FE-0CB3-BB739E3ADD6E}"/>
                  </a:ext>
                </a:extLst>
              </p:cNvPr>
              <p:cNvSpPr/>
              <p:nvPr/>
            </p:nvSpPr>
            <p:spPr>
              <a:xfrm>
                <a:off x="4495800" y="2257425"/>
                <a:ext cx="571500" cy="571500"/>
              </a:xfrm>
              <a:custGeom>
                <a:avLst/>
                <a:gdLst>
                  <a:gd name="connsiteX0" fmla="*/ 195 w 571500"/>
                  <a:gd name="connsiteY0" fmla="*/ 285939 h 571500"/>
                  <a:gd name="connsiteX1" fmla="*/ 285945 w 571500"/>
                  <a:gd name="connsiteY1" fmla="*/ 571689 h 571500"/>
                  <a:gd name="connsiteX2" fmla="*/ 571695 w 571500"/>
                  <a:gd name="connsiteY2" fmla="*/ 285939 h 571500"/>
                  <a:gd name="connsiteX3" fmla="*/ 285945 w 571500"/>
                  <a:gd name="connsiteY3" fmla="*/ 189 h 571500"/>
                  <a:gd name="connsiteX4" fmla="*/ 195 w 571500"/>
                  <a:gd name="connsiteY4" fmla="*/ 285939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5939"/>
                    </a:moveTo>
                    <a:cubicBezTo>
                      <a:pt x="195" y="443754"/>
                      <a:pt x="128130" y="571689"/>
                      <a:pt x="285945" y="571689"/>
                    </a:cubicBezTo>
                    <a:cubicBezTo>
                      <a:pt x="443760" y="571689"/>
                      <a:pt x="571695" y="443754"/>
                      <a:pt x="571695" y="285939"/>
                    </a:cubicBezTo>
                    <a:cubicBezTo>
                      <a:pt x="571695" y="128124"/>
                      <a:pt x="443760" y="189"/>
                      <a:pt x="285945" y="189"/>
                    </a:cubicBezTo>
                    <a:cubicBezTo>
                      <a:pt x="128130" y="189"/>
                      <a:pt x="195" y="128124"/>
                      <a:pt x="195" y="285939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FAE39119-636B-5FE6-F13F-64B5FF8AFA04}"/>
                  </a:ext>
                </a:extLst>
              </p:cNvPr>
              <p:cNvSpPr/>
              <p:nvPr/>
            </p:nvSpPr>
            <p:spPr>
              <a:xfrm>
                <a:off x="4622346" y="2383971"/>
                <a:ext cx="318407" cy="318407"/>
              </a:xfrm>
              <a:custGeom>
                <a:avLst/>
                <a:gdLst>
                  <a:gd name="connsiteX0" fmla="*/ 24700 w 318407"/>
                  <a:gd name="connsiteY0" fmla="*/ 201 h 318407"/>
                  <a:gd name="connsiteX1" fmla="*/ 294122 w 318407"/>
                  <a:gd name="connsiteY1" fmla="*/ 201 h 318407"/>
                  <a:gd name="connsiteX2" fmla="*/ 318614 w 318407"/>
                  <a:gd name="connsiteY2" fmla="*/ 24694 h 318407"/>
                  <a:gd name="connsiteX3" fmla="*/ 318614 w 318407"/>
                  <a:gd name="connsiteY3" fmla="*/ 294116 h 318407"/>
                  <a:gd name="connsiteX4" fmla="*/ 294122 w 318407"/>
                  <a:gd name="connsiteY4" fmla="*/ 318608 h 318407"/>
                  <a:gd name="connsiteX5" fmla="*/ 24700 w 318407"/>
                  <a:gd name="connsiteY5" fmla="*/ 318608 h 318407"/>
                  <a:gd name="connsiteX6" fmla="*/ 207 w 318407"/>
                  <a:gd name="connsiteY6" fmla="*/ 294116 h 318407"/>
                  <a:gd name="connsiteX7" fmla="*/ 207 w 318407"/>
                  <a:gd name="connsiteY7" fmla="*/ 24694 h 318407"/>
                  <a:gd name="connsiteX8" fmla="*/ 24700 w 318407"/>
                  <a:gd name="connsiteY8" fmla="*/ 201 h 318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18407" h="318407">
                    <a:moveTo>
                      <a:pt x="24700" y="201"/>
                    </a:moveTo>
                    <a:lnTo>
                      <a:pt x="294122" y="201"/>
                    </a:lnTo>
                    <a:cubicBezTo>
                      <a:pt x="294122" y="201"/>
                      <a:pt x="318614" y="201"/>
                      <a:pt x="318614" y="24694"/>
                    </a:cubicBezTo>
                    <a:lnTo>
                      <a:pt x="318614" y="294116"/>
                    </a:lnTo>
                    <a:cubicBezTo>
                      <a:pt x="318614" y="294116"/>
                      <a:pt x="318614" y="318608"/>
                      <a:pt x="294122" y="318608"/>
                    </a:cubicBezTo>
                    <a:lnTo>
                      <a:pt x="24700" y="318608"/>
                    </a:lnTo>
                    <a:cubicBezTo>
                      <a:pt x="24700" y="318608"/>
                      <a:pt x="207" y="318608"/>
                      <a:pt x="207" y="294116"/>
                    </a:cubicBezTo>
                    <a:lnTo>
                      <a:pt x="207" y="24694"/>
                    </a:lnTo>
                    <a:cubicBezTo>
                      <a:pt x="207" y="24694"/>
                      <a:pt x="207" y="201"/>
                      <a:pt x="24700" y="20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F8DC82E9-5676-1726-99F6-9B7629814969}"/>
                </a:ext>
              </a:extLst>
            </p:cNvPr>
            <p:cNvGrpSpPr/>
            <p:nvPr/>
          </p:nvGrpSpPr>
          <p:grpSpPr>
            <a:xfrm>
              <a:off x="1013739" y="3684985"/>
              <a:ext cx="1400800" cy="657409"/>
              <a:chOff x="3853448" y="3003902"/>
              <a:chExt cx="1400800" cy="657409"/>
            </a:xfrm>
          </p:grpSpPr>
          <p:sp>
            <p:nvSpPr>
              <p:cNvPr id="62" name="도형 4">
                <a:extLst>
                  <a:ext uri="{FF2B5EF4-FFF2-40B4-BE49-F238E27FC236}">
                    <a16:creationId xmlns:a16="http://schemas.microsoft.com/office/drawing/2014/main" id="{14E8E3D9-F5F0-3DD0-A73E-AEA8246249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53448" y="3003902"/>
                <a:ext cx="1400800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C45AD3FF-034A-E587-C1A9-BA4910AB1B55}"/>
                  </a:ext>
                </a:extLst>
              </p:cNvPr>
              <p:cNvSpPr/>
              <p:nvPr/>
            </p:nvSpPr>
            <p:spPr>
              <a:xfrm>
                <a:off x="4495800" y="30575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023 h 571500"/>
                  <a:gd name="connsiteX1" fmla="*/ 285945 w 571500"/>
                  <a:gd name="connsiteY1" fmla="*/ 571773 h 571500"/>
                  <a:gd name="connsiteX2" fmla="*/ 571695 w 571500"/>
                  <a:gd name="connsiteY2" fmla="*/ 286023 h 571500"/>
                  <a:gd name="connsiteX3" fmla="*/ 285945 w 571500"/>
                  <a:gd name="connsiteY3" fmla="*/ 273 h 571500"/>
                  <a:gd name="connsiteX4" fmla="*/ 195 w 571500"/>
                  <a:gd name="connsiteY4" fmla="*/ 28602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023"/>
                    </a:moveTo>
                    <a:cubicBezTo>
                      <a:pt x="195" y="443838"/>
                      <a:pt x="128130" y="571773"/>
                      <a:pt x="285945" y="571773"/>
                    </a:cubicBezTo>
                    <a:cubicBezTo>
                      <a:pt x="443760" y="571773"/>
                      <a:pt x="571695" y="443838"/>
                      <a:pt x="571695" y="286023"/>
                    </a:cubicBezTo>
                    <a:cubicBezTo>
                      <a:pt x="571695" y="128208"/>
                      <a:pt x="443760" y="273"/>
                      <a:pt x="285945" y="273"/>
                    </a:cubicBezTo>
                    <a:cubicBezTo>
                      <a:pt x="128130" y="273"/>
                      <a:pt x="195" y="128208"/>
                      <a:pt x="195" y="286023"/>
                    </a:cubicBezTo>
                  </a:path>
                </a:pathLst>
              </a:custGeom>
              <a:solidFill>
                <a:srgbClr val="3CC58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43865EE-72F4-DD19-16DB-082C0F599976}"/>
                  </a:ext>
                </a:extLst>
              </p:cNvPr>
              <p:cNvSpPr txBox="1"/>
              <p:nvPr/>
            </p:nvSpPr>
            <p:spPr>
              <a:xfrm>
                <a:off x="3853448" y="3182755"/>
                <a:ext cx="598882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37484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Frog</a:t>
                </a:r>
                <a:endParaRPr lang="ko-KR" altLang="en-US" sz="1500" b="1" spc="0" baseline="0" dirty="0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78" name="자유형: 도형 77">
                <a:extLst>
                  <a:ext uri="{FF2B5EF4-FFF2-40B4-BE49-F238E27FC236}">
                    <a16:creationId xmlns:a16="http://schemas.microsoft.com/office/drawing/2014/main" id="{AA0A0C8D-1E9B-3A71-7DB5-770064DDFE5E}"/>
                  </a:ext>
                </a:extLst>
              </p:cNvPr>
              <p:cNvSpPr/>
              <p:nvPr/>
            </p:nvSpPr>
            <p:spPr>
              <a:xfrm>
                <a:off x="4495800" y="30575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023 h 571500"/>
                  <a:gd name="connsiteX1" fmla="*/ 285945 w 571500"/>
                  <a:gd name="connsiteY1" fmla="*/ 571773 h 571500"/>
                  <a:gd name="connsiteX2" fmla="*/ 571695 w 571500"/>
                  <a:gd name="connsiteY2" fmla="*/ 286023 h 571500"/>
                  <a:gd name="connsiteX3" fmla="*/ 285945 w 571500"/>
                  <a:gd name="connsiteY3" fmla="*/ 273 h 571500"/>
                  <a:gd name="connsiteX4" fmla="*/ 195 w 571500"/>
                  <a:gd name="connsiteY4" fmla="*/ 286023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023"/>
                    </a:moveTo>
                    <a:cubicBezTo>
                      <a:pt x="195" y="443838"/>
                      <a:pt x="128130" y="571773"/>
                      <a:pt x="285945" y="571773"/>
                    </a:cubicBezTo>
                    <a:cubicBezTo>
                      <a:pt x="443760" y="571773"/>
                      <a:pt x="571695" y="443838"/>
                      <a:pt x="571695" y="286023"/>
                    </a:cubicBezTo>
                    <a:cubicBezTo>
                      <a:pt x="571695" y="128208"/>
                      <a:pt x="443760" y="273"/>
                      <a:pt x="285945" y="273"/>
                    </a:cubicBezTo>
                    <a:cubicBezTo>
                      <a:pt x="128130" y="273"/>
                      <a:pt x="195" y="128208"/>
                      <a:pt x="195" y="28602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9" name="자유형: 도형 78">
                <a:extLst>
                  <a:ext uri="{FF2B5EF4-FFF2-40B4-BE49-F238E27FC236}">
                    <a16:creationId xmlns:a16="http://schemas.microsoft.com/office/drawing/2014/main" id="{822CC56A-E200-3E9F-B765-7D521C797FA9}"/>
                  </a:ext>
                </a:extLst>
              </p:cNvPr>
              <p:cNvSpPr/>
              <p:nvPr/>
            </p:nvSpPr>
            <p:spPr>
              <a:xfrm>
                <a:off x="4617243" y="3186248"/>
                <a:ext cx="328612" cy="314331"/>
              </a:xfrm>
              <a:custGeom>
                <a:avLst/>
                <a:gdLst>
                  <a:gd name="connsiteX0" fmla="*/ 224235 w 328612"/>
                  <a:gd name="connsiteY0" fmla="*/ 205031 h 314331"/>
                  <a:gd name="connsiteX1" fmla="*/ 267955 w 328612"/>
                  <a:gd name="connsiteY1" fmla="*/ 177742 h 314331"/>
                  <a:gd name="connsiteX2" fmla="*/ 267955 w 328612"/>
                  <a:gd name="connsiteY2" fmla="*/ 259895 h 314331"/>
                  <a:gd name="connsiteX3" fmla="*/ 100648 w 328612"/>
                  <a:gd name="connsiteY3" fmla="*/ 214461 h 314331"/>
                  <a:gd name="connsiteX4" fmla="*/ 91218 w 328612"/>
                  <a:gd name="connsiteY4" fmla="*/ 83588 h 314331"/>
                  <a:gd name="connsiteX5" fmla="*/ 103363 w 328612"/>
                  <a:gd name="connsiteY5" fmla="*/ 43011 h 314331"/>
                  <a:gd name="connsiteX6" fmla="*/ 153369 w 328612"/>
                  <a:gd name="connsiteY6" fmla="*/ 4149 h 314331"/>
                  <a:gd name="connsiteX7" fmla="*/ 175658 w 328612"/>
                  <a:gd name="connsiteY7" fmla="*/ 4149 h 314331"/>
                  <a:gd name="connsiteX8" fmla="*/ 225664 w 328612"/>
                  <a:gd name="connsiteY8" fmla="*/ 43011 h 314331"/>
                  <a:gd name="connsiteX9" fmla="*/ 237808 w 328612"/>
                  <a:gd name="connsiteY9" fmla="*/ 83588 h 314331"/>
                  <a:gd name="connsiteX10" fmla="*/ 228378 w 328612"/>
                  <a:gd name="connsiteY10" fmla="*/ 214461 h 314331"/>
                  <a:gd name="connsiteX11" fmla="*/ 61072 w 328612"/>
                  <a:gd name="connsiteY11" fmla="*/ 259895 h 314331"/>
                  <a:gd name="connsiteX12" fmla="*/ 61072 w 328612"/>
                  <a:gd name="connsiteY12" fmla="*/ 177742 h 314331"/>
                  <a:gd name="connsiteX13" fmla="*/ 104791 w 328612"/>
                  <a:gd name="connsiteY13" fmla="*/ 205031 h 314331"/>
                  <a:gd name="connsiteX14" fmla="*/ 50213 w 328612"/>
                  <a:gd name="connsiteY14" fmla="*/ 223319 h 314331"/>
                  <a:gd name="connsiteX15" fmla="*/ 9351 w 328612"/>
                  <a:gd name="connsiteY15" fmla="*/ 223319 h 314331"/>
                  <a:gd name="connsiteX16" fmla="*/ 68501 w 328612"/>
                  <a:gd name="connsiteY16" fmla="*/ 314474 h 314331"/>
                  <a:gd name="connsiteX17" fmla="*/ 112793 w 328612"/>
                  <a:gd name="connsiteY17" fmla="*/ 268896 h 314331"/>
                  <a:gd name="connsiteX18" fmla="*/ 164513 w 328612"/>
                  <a:gd name="connsiteY18" fmla="*/ 287184 h 314331"/>
                  <a:gd name="connsiteX19" fmla="*/ 216234 w 328612"/>
                  <a:gd name="connsiteY19" fmla="*/ 269039 h 314331"/>
                  <a:gd name="connsiteX20" fmla="*/ 260525 w 328612"/>
                  <a:gd name="connsiteY20" fmla="*/ 314616 h 314331"/>
                  <a:gd name="connsiteX21" fmla="*/ 319676 w 328612"/>
                  <a:gd name="connsiteY21" fmla="*/ 223319 h 314331"/>
                  <a:gd name="connsiteX22" fmla="*/ 278813 w 328612"/>
                  <a:gd name="connsiteY22" fmla="*/ 223319 h 314331"/>
                  <a:gd name="connsiteX23" fmla="*/ 95219 w 328612"/>
                  <a:gd name="connsiteY23" fmla="*/ 95875 h 314331"/>
                  <a:gd name="connsiteX24" fmla="*/ 63072 w 328612"/>
                  <a:gd name="connsiteY24" fmla="*/ 122878 h 314331"/>
                  <a:gd name="connsiteX25" fmla="*/ 27639 w 328612"/>
                  <a:gd name="connsiteY25" fmla="*/ 85874 h 314331"/>
                  <a:gd name="connsiteX26" fmla="*/ 207 w 328612"/>
                  <a:gd name="connsiteY26" fmla="*/ 68157 h 314331"/>
                  <a:gd name="connsiteX27" fmla="*/ 27639 w 328612"/>
                  <a:gd name="connsiteY27" fmla="*/ 86445 h 314331"/>
                  <a:gd name="connsiteX28" fmla="*/ 36783 w 328612"/>
                  <a:gd name="connsiteY28" fmla="*/ 59013 h 314331"/>
                  <a:gd name="connsiteX29" fmla="*/ 233808 w 328612"/>
                  <a:gd name="connsiteY29" fmla="*/ 95732 h 314331"/>
                  <a:gd name="connsiteX30" fmla="*/ 265955 w 328612"/>
                  <a:gd name="connsiteY30" fmla="*/ 122878 h 314331"/>
                  <a:gd name="connsiteX31" fmla="*/ 301388 w 328612"/>
                  <a:gd name="connsiteY31" fmla="*/ 85874 h 314331"/>
                  <a:gd name="connsiteX32" fmla="*/ 328820 w 328612"/>
                  <a:gd name="connsiteY32" fmla="*/ 68157 h 314331"/>
                  <a:gd name="connsiteX33" fmla="*/ 301388 w 328612"/>
                  <a:gd name="connsiteY33" fmla="*/ 86445 h 314331"/>
                  <a:gd name="connsiteX34" fmla="*/ 292244 w 328612"/>
                  <a:gd name="connsiteY34" fmla="*/ 59013 h 314331"/>
                  <a:gd name="connsiteX35" fmla="*/ 196517 w 328612"/>
                  <a:gd name="connsiteY35" fmla="*/ 60013 h 314331"/>
                  <a:gd name="connsiteX36" fmla="*/ 200089 w 328612"/>
                  <a:gd name="connsiteY36" fmla="*/ 63585 h 314331"/>
                  <a:gd name="connsiteX37" fmla="*/ 193088 w 328612"/>
                  <a:gd name="connsiteY37" fmla="*/ 63585 h 314331"/>
                  <a:gd name="connsiteX38" fmla="*/ 196660 w 328612"/>
                  <a:gd name="connsiteY38" fmla="*/ 60013 h 314331"/>
                  <a:gd name="connsiteX39" fmla="*/ 196517 w 328612"/>
                  <a:gd name="connsiteY39" fmla="*/ 67157 h 314331"/>
                  <a:gd name="connsiteX40" fmla="*/ 193088 w 328612"/>
                  <a:gd name="connsiteY40" fmla="*/ 63585 h 314331"/>
                  <a:gd name="connsiteX41" fmla="*/ 200089 w 328612"/>
                  <a:gd name="connsiteY41" fmla="*/ 63585 h 314331"/>
                  <a:gd name="connsiteX42" fmla="*/ 196517 w 328612"/>
                  <a:gd name="connsiteY42" fmla="*/ 67157 h 314331"/>
                  <a:gd name="connsiteX43" fmla="*/ 132509 w 328612"/>
                  <a:gd name="connsiteY43" fmla="*/ 60013 h 314331"/>
                  <a:gd name="connsiteX44" fmla="*/ 136081 w 328612"/>
                  <a:gd name="connsiteY44" fmla="*/ 63585 h 314331"/>
                  <a:gd name="connsiteX45" fmla="*/ 128937 w 328612"/>
                  <a:gd name="connsiteY45" fmla="*/ 63585 h 314331"/>
                  <a:gd name="connsiteX46" fmla="*/ 132509 w 328612"/>
                  <a:gd name="connsiteY46" fmla="*/ 60013 h 314331"/>
                  <a:gd name="connsiteX47" fmla="*/ 132509 w 328612"/>
                  <a:gd name="connsiteY47" fmla="*/ 67157 h 314331"/>
                  <a:gd name="connsiteX48" fmla="*/ 128937 w 328612"/>
                  <a:gd name="connsiteY48" fmla="*/ 63585 h 314331"/>
                  <a:gd name="connsiteX49" fmla="*/ 135938 w 328612"/>
                  <a:gd name="connsiteY49" fmla="*/ 63585 h 314331"/>
                  <a:gd name="connsiteX50" fmla="*/ 132366 w 328612"/>
                  <a:gd name="connsiteY50" fmla="*/ 67157 h 31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28612" h="314331">
                    <a:moveTo>
                      <a:pt x="224235" y="205031"/>
                    </a:moveTo>
                    <a:cubicBezTo>
                      <a:pt x="224235" y="205031"/>
                      <a:pt x="245809" y="168598"/>
                      <a:pt x="267955" y="177742"/>
                    </a:cubicBezTo>
                    <a:cubicBezTo>
                      <a:pt x="296530" y="189601"/>
                      <a:pt x="267955" y="259895"/>
                      <a:pt x="267955" y="259895"/>
                    </a:cubicBezTo>
                    <a:moveTo>
                      <a:pt x="100648" y="214461"/>
                    </a:moveTo>
                    <a:cubicBezTo>
                      <a:pt x="119936" y="182314"/>
                      <a:pt x="102934" y="118449"/>
                      <a:pt x="91218" y="83588"/>
                    </a:cubicBezTo>
                    <a:cubicBezTo>
                      <a:pt x="86272" y="68855"/>
                      <a:pt x="91136" y="52604"/>
                      <a:pt x="103363" y="43011"/>
                    </a:cubicBezTo>
                    <a:lnTo>
                      <a:pt x="153369" y="4149"/>
                    </a:lnTo>
                    <a:cubicBezTo>
                      <a:pt x="159905" y="-1003"/>
                      <a:pt x="169121" y="-1003"/>
                      <a:pt x="175658" y="4149"/>
                    </a:cubicBezTo>
                    <a:lnTo>
                      <a:pt x="225664" y="43011"/>
                    </a:lnTo>
                    <a:cubicBezTo>
                      <a:pt x="237891" y="52604"/>
                      <a:pt x="242754" y="68855"/>
                      <a:pt x="237808" y="83588"/>
                    </a:cubicBezTo>
                    <a:cubicBezTo>
                      <a:pt x="226092" y="118449"/>
                      <a:pt x="209233" y="182314"/>
                      <a:pt x="228378" y="214461"/>
                    </a:cubicBezTo>
                    <a:moveTo>
                      <a:pt x="61072" y="259895"/>
                    </a:moveTo>
                    <a:cubicBezTo>
                      <a:pt x="61072" y="259895"/>
                      <a:pt x="32497" y="189601"/>
                      <a:pt x="61072" y="177742"/>
                    </a:cubicBezTo>
                    <a:cubicBezTo>
                      <a:pt x="83217" y="168598"/>
                      <a:pt x="104791" y="205031"/>
                      <a:pt x="104791" y="205031"/>
                    </a:cubicBezTo>
                    <a:moveTo>
                      <a:pt x="50213" y="223319"/>
                    </a:moveTo>
                    <a:lnTo>
                      <a:pt x="9351" y="223319"/>
                    </a:lnTo>
                    <a:cubicBezTo>
                      <a:pt x="9351" y="223319"/>
                      <a:pt x="16780" y="314474"/>
                      <a:pt x="68501" y="314474"/>
                    </a:cubicBezTo>
                    <a:cubicBezTo>
                      <a:pt x="112793" y="314474"/>
                      <a:pt x="112793" y="268896"/>
                      <a:pt x="112793" y="268896"/>
                    </a:cubicBezTo>
                    <a:cubicBezTo>
                      <a:pt x="128494" y="278687"/>
                      <a:pt x="146147" y="284929"/>
                      <a:pt x="164513" y="287184"/>
                    </a:cubicBezTo>
                    <a:cubicBezTo>
                      <a:pt x="182869" y="284973"/>
                      <a:pt x="200520" y="278780"/>
                      <a:pt x="216234" y="269039"/>
                    </a:cubicBezTo>
                    <a:cubicBezTo>
                      <a:pt x="216234" y="269039"/>
                      <a:pt x="216234" y="314616"/>
                      <a:pt x="260525" y="314616"/>
                    </a:cubicBezTo>
                    <a:cubicBezTo>
                      <a:pt x="312246" y="314616"/>
                      <a:pt x="319676" y="223319"/>
                      <a:pt x="319676" y="223319"/>
                    </a:cubicBezTo>
                    <a:lnTo>
                      <a:pt x="278813" y="223319"/>
                    </a:lnTo>
                    <a:moveTo>
                      <a:pt x="95219" y="95875"/>
                    </a:moveTo>
                    <a:cubicBezTo>
                      <a:pt x="93933" y="98875"/>
                      <a:pt x="83075" y="122878"/>
                      <a:pt x="63072" y="122878"/>
                    </a:cubicBezTo>
                    <a:cubicBezTo>
                      <a:pt x="43070" y="122878"/>
                      <a:pt x="27639" y="85874"/>
                      <a:pt x="27639" y="85874"/>
                    </a:cubicBezTo>
                    <a:moveTo>
                      <a:pt x="207" y="68157"/>
                    </a:moveTo>
                    <a:lnTo>
                      <a:pt x="27639" y="86445"/>
                    </a:lnTo>
                    <a:lnTo>
                      <a:pt x="36783" y="59013"/>
                    </a:lnTo>
                    <a:moveTo>
                      <a:pt x="233808" y="95732"/>
                    </a:moveTo>
                    <a:cubicBezTo>
                      <a:pt x="234808" y="98161"/>
                      <a:pt x="245666" y="122878"/>
                      <a:pt x="265955" y="122878"/>
                    </a:cubicBezTo>
                    <a:cubicBezTo>
                      <a:pt x="286243" y="122878"/>
                      <a:pt x="301388" y="85874"/>
                      <a:pt x="301388" y="85874"/>
                    </a:cubicBezTo>
                    <a:moveTo>
                      <a:pt x="328820" y="68157"/>
                    </a:moveTo>
                    <a:lnTo>
                      <a:pt x="301388" y="86445"/>
                    </a:lnTo>
                    <a:lnTo>
                      <a:pt x="292244" y="59013"/>
                    </a:lnTo>
                    <a:moveTo>
                      <a:pt x="196517" y="60013"/>
                    </a:moveTo>
                    <a:cubicBezTo>
                      <a:pt x="198490" y="60013"/>
                      <a:pt x="200089" y="61612"/>
                      <a:pt x="200089" y="63585"/>
                    </a:cubicBezTo>
                    <a:moveTo>
                      <a:pt x="193088" y="63585"/>
                    </a:moveTo>
                    <a:cubicBezTo>
                      <a:pt x="193088" y="61612"/>
                      <a:pt x="194688" y="60013"/>
                      <a:pt x="196660" y="60013"/>
                    </a:cubicBezTo>
                    <a:moveTo>
                      <a:pt x="196517" y="67157"/>
                    </a:moveTo>
                    <a:cubicBezTo>
                      <a:pt x="194601" y="67080"/>
                      <a:pt x="193086" y="65503"/>
                      <a:pt x="193088" y="63585"/>
                    </a:cubicBezTo>
                    <a:moveTo>
                      <a:pt x="200089" y="63585"/>
                    </a:moveTo>
                    <a:cubicBezTo>
                      <a:pt x="200089" y="65558"/>
                      <a:pt x="198490" y="67157"/>
                      <a:pt x="196517" y="67157"/>
                    </a:cubicBezTo>
                    <a:moveTo>
                      <a:pt x="132509" y="60013"/>
                    </a:moveTo>
                    <a:cubicBezTo>
                      <a:pt x="134482" y="60013"/>
                      <a:pt x="136081" y="61612"/>
                      <a:pt x="136081" y="63585"/>
                    </a:cubicBezTo>
                    <a:moveTo>
                      <a:pt x="128937" y="63585"/>
                    </a:moveTo>
                    <a:cubicBezTo>
                      <a:pt x="128937" y="61612"/>
                      <a:pt x="130537" y="60013"/>
                      <a:pt x="132509" y="60013"/>
                    </a:cubicBezTo>
                    <a:moveTo>
                      <a:pt x="132509" y="67157"/>
                    </a:moveTo>
                    <a:cubicBezTo>
                      <a:pt x="130537" y="67157"/>
                      <a:pt x="128937" y="65558"/>
                      <a:pt x="128937" y="63585"/>
                    </a:cubicBezTo>
                    <a:moveTo>
                      <a:pt x="135938" y="63585"/>
                    </a:moveTo>
                    <a:cubicBezTo>
                      <a:pt x="135938" y="65558"/>
                      <a:pt x="134339" y="67157"/>
                      <a:pt x="132366" y="6715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99AF03D8-0DFB-C29B-1EFB-A8BEE85B5675}"/>
                </a:ext>
              </a:extLst>
            </p:cNvPr>
            <p:cNvGrpSpPr/>
            <p:nvPr/>
          </p:nvGrpSpPr>
          <p:grpSpPr>
            <a:xfrm>
              <a:off x="3147325" y="3661269"/>
              <a:ext cx="1634783" cy="657409"/>
              <a:chOff x="3570374" y="3796007"/>
              <a:chExt cx="1634783" cy="657409"/>
            </a:xfrm>
          </p:grpSpPr>
          <p:sp>
            <p:nvSpPr>
              <p:cNvPr id="81" name="도형 4">
                <a:extLst>
                  <a:ext uri="{FF2B5EF4-FFF2-40B4-BE49-F238E27FC236}">
                    <a16:creationId xmlns:a16="http://schemas.microsoft.com/office/drawing/2014/main" id="{986F0232-015F-7BF6-D56E-B94E1F76D4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70374" y="3796007"/>
                <a:ext cx="1634783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82" name="자유형: 도형 81">
                <a:extLst>
                  <a:ext uri="{FF2B5EF4-FFF2-40B4-BE49-F238E27FC236}">
                    <a16:creationId xmlns:a16="http://schemas.microsoft.com/office/drawing/2014/main" id="{CC578A8E-BCBB-8956-CFC5-1504EA1426CA}"/>
                  </a:ext>
                </a:extLst>
              </p:cNvPr>
              <p:cNvSpPr/>
              <p:nvPr/>
            </p:nvSpPr>
            <p:spPr>
              <a:xfrm>
                <a:off x="4495800" y="38576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07 h 571500"/>
                  <a:gd name="connsiteX1" fmla="*/ 285945 w 571500"/>
                  <a:gd name="connsiteY1" fmla="*/ 571857 h 571500"/>
                  <a:gd name="connsiteX2" fmla="*/ 571695 w 571500"/>
                  <a:gd name="connsiteY2" fmla="*/ 286107 h 571500"/>
                  <a:gd name="connsiteX3" fmla="*/ 285945 w 571500"/>
                  <a:gd name="connsiteY3" fmla="*/ 357 h 571500"/>
                  <a:gd name="connsiteX4" fmla="*/ 195 w 571500"/>
                  <a:gd name="connsiteY4" fmla="*/ 28610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07"/>
                    </a:moveTo>
                    <a:cubicBezTo>
                      <a:pt x="195" y="443922"/>
                      <a:pt x="128130" y="571857"/>
                      <a:pt x="285945" y="571857"/>
                    </a:cubicBezTo>
                    <a:cubicBezTo>
                      <a:pt x="443760" y="571857"/>
                      <a:pt x="571695" y="443922"/>
                      <a:pt x="571695" y="286107"/>
                    </a:cubicBezTo>
                    <a:cubicBezTo>
                      <a:pt x="571695" y="128292"/>
                      <a:pt x="443760" y="357"/>
                      <a:pt x="285945" y="357"/>
                    </a:cubicBezTo>
                    <a:cubicBezTo>
                      <a:pt x="128130" y="357"/>
                      <a:pt x="195" y="128292"/>
                      <a:pt x="195" y="286107"/>
                    </a:cubicBezTo>
                  </a:path>
                </a:pathLst>
              </a:custGeom>
              <a:solidFill>
                <a:srgbClr val="E55753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8897E2C5-863F-2702-3C89-5D003A982B0C}"/>
                  </a:ext>
                </a:extLst>
              </p:cNvPr>
              <p:cNvSpPr txBox="1"/>
              <p:nvPr/>
            </p:nvSpPr>
            <p:spPr>
              <a:xfrm>
                <a:off x="3570374" y="3982855"/>
                <a:ext cx="97174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543A3A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Obstacle</a:t>
                </a:r>
                <a:endParaRPr lang="ko-KR" altLang="en-US" sz="1500" b="1" spc="0" baseline="0" dirty="0">
                  <a:ln/>
                  <a:solidFill>
                    <a:srgbClr val="543A3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84" name="자유형: 도형 83">
                <a:extLst>
                  <a:ext uri="{FF2B5EF4-FFF2-40B4-BE49-F238E27FC236}">
                    <a16:creationId xmlns:a16="http://schemas.microsoft.com/office/drawing/2014/main" id="{CED4E9DD-6179-1CC5-6976-4C53CFF72FD7}"/>
                  </a:ext>
                </a:extLst>
              </p:cNvPr>
              <p:cNvSpPr/>
              <p:nvPr/>
            </p:nvSpPr>
            <p:spPr>
              <a:xfrm>
                <a:off x="4495800" y="38576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07 h 571500"/>
                  <a:gd name="connsiteX1" fmla="*/ 285945 w 571500"/>
                  <a:gd name="connsiteY1" fmla="*/ 571857 h 571500"/>
                  <a:gd name="connsiteX2" fmla="*/ 571695 w 571500"/>
                  <a:gd name="connsiteY2" fmla="*/ 286107 h 571500"/>
                  <a:gd name="connsiteX3" fmla="*/ 285945 w 571500"/>
                  <a:gd name="connsiteY3" fmla="*/ 357 h 571500"/>
                  <a:gd name="connsiteX4" fmla="*/ 195 w 571500"/>
                  <a:gd name="connsiteY4" fmla="*/ 286107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07"/>
                    </a:moveTo>
                    <a:cubicBezTo>
                      <a:pt x="195" y="443922"/>
                      <a:pt x="128130" y="571857"/>
                      <a:pt x="285945" y="571857"/>
                    </a:cubicBezTo>
                    <a:cubicBezTo>
                      <a:pt x="443760" y="571857"/>
                      <a:pt x="571695" y="443922"/>
                      <a:pt x="571695" y="286107"/>
                    </a:cubicBezTo>
                    <a:cubicBezTo>
                      <a:pt x="571695" y="128292"/>
                      <a:pt x="443760" y="357"/>
                      <a:pt x="285945" y="357"/>
                    </a:cubicBezTo>
                    <a:cubicBezTo>
                      <a:pt x="128130" y="357"/>
                      <a:pt x="195" y="128292"/>
                      <a:pt x="195" y="286107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5" name="자유형: 도형 84">
                <a:extLst>
                  <a:ext uri="{FF2B5EF4-FFF2-40B4-BE49-F238E27FC236}">
                    <a16:creationId xmlns:a16="http://schemas.microsoft.com/office/drawing/2014/main" id="{9595454D-9F47-57E6-A181-0397A02B4035}"/>
                  </a:ext>
                </a:extLst>
              </p:cNvPr>
              <p:cNvSpPr/>
              <p:nvPr/>
            </p:nvSpPr>
            <p:spPr>
              <a:xfrm>
                <a:off x="4617243" y="3979068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652326AB-7A94-D91A-A55E-D76D626225D8}"/>
                </a:ext>
              </a:extLst>
            </p:cNvPr>
            <p:cNvGrpSpPr/>
            <p:nvPr/>
          </p:nvGrpSpPr>
          <p:grpSpPr>
            <a:xfrm>
              <a:off x="2787901" y="4694079"/>
              <a:ext cx="2353629" cy="657409"/>
              <a:chOff x="2785395" y="4615307"/>
              <a:chExt cx="2353629" cy="657409"/>
            </a:xfrm>
          </p:grpSpPr>
          <p:sp>
            <p:nvSpPr>
              <p:cNvPr id="87" name="도형 4">
                <a:extLst>
                  <a:ext uri="{FF2B5EF4-FFF2-40B4-BE49-F238E27FC236}">
                    <a16:creationId xmlns:a16="http://schemas.microsoft.com/office/drawing/2014/main" id="{AFBFB8CB-CB87-82F0-BB4E-9F505EC034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5396" y="4615307"/>
                <a:ext cx="2353628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88" name="자유형: 도형 87">
                <a:extLst>
                  <a:ext uri="{FF2B5EF4-FFF2-40B4-BE49-F238E27FC236}">
                    <a16:creationId xmlns:a16="http://schemas.microsoft.com/office/drawing/2014/main" id="{12025086-13EA-BCFF-AA6F-B08A745A3CA1}"/>
                  </a:ext>
                </a:extLst>
              </p:cNvPr>
              <p:cNvSpPr/>
              <p:nvPr/>
            </p:nvSpPr>
            <p:spPr>
              <a:xfrm>
                <a:off x="4495800" y="46577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91 h 571500"/>
                  <a:gd name="connsiteX1" fmla="*/ 285945 w 571500"/>
                  <a:gd name="connsiteY1" fmla="*/ 571941 h 571500"/>
                  <a:gd name="connsiteX2" fmla="*/ 571695 w 571500"/>
                  <a:gd name="connsiteY2" fmla="*/ 286191 h 571500"/>
                  <a:gd name="connsiteX3" fmla="*/ 285945 w 571500"/>
                  <a:gd name="connsiteY3" fmla="*/ 441 h 571500"/>
                  <a:gd name="connsiteX4" fmla="*/ 195 w 571500"/>
                  <a:gd name="connsiteY4" fmla="*/ 286191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91"/>
                    </a:moveTo>
                    <a:cubicBezTo>
                      <a:pt x="195" y="444006"/>
                      <a:pt x="128130" y="571941"/>
                      <a:pt x="285945" y="571941"/>
                    </a:cubicBezTo>
                    <a:cubicBezTo>
                      <a:pt x="443760" y="571941"/>
                      <a:pt x="571695" y="444006"/>
                      <a:pt x="571695" y="286191"/>
                    </a:cubicBezTo>
                    <a:cubicBezTo>
                      <a:pt x="571695" y="128376"/>
                      <a:pt x="443760" y="441"/>
                      <a:pt x="285945" y="441"/>
                    </a:cubicBezTo>
                    <a:cubicBezTo>
                      <a:pt x="128130" y="441"/>
                      <a:pt x="195" y="128376"/>
                      <a:pt x="195" y="286191"/>
                    </a:cubicBezTo>
                  </a:path>
                </a:pathLst>
              </a:custGeom>
              <a:solidFill>
                <a:srgbClr val="DE58A9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C897BB0B-8107-01FE-D0BE-474979E646C9}"/>
                  </a:ext>
                </a:extLst>
              </p:cNvPr>
              <p:cNvSpPr txBox="1"/>
              <p:nvPr/>
            </p:nvSpPr>
            <p:spPr>
              <a:xfrm>
                <a:off x="2785395" y="4785297"/>
                <a:ext cx="182934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573E4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DynamicObstacle</a:t>
                </a:r>
                <a:r>
                  <a:rPr lang="ko-KR" altLang="en-US" sz="1500" b="1" spc="0" baseline="0" dirty="0">
                    <a:ln/>
                    <a:solidFill>
                      <a:srgbClr val="573E4D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 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D7C0EA7C-2AA5-222B-C8EA-01C2EAEBCCB0}"/>
                  </a:ext>
                </a:extLst>
              </p:cNvPr>
              <p:cNvSpPr txBox="1"/>
              <p:nvPr/>
            </p:nvSpPr>
            <p:spPr>
              <a:xfrm>
                <a:off x="3800760" y="4945380"/>
                <a:ext cx="18473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endParaRPr lang="ko-KR" altLang="en-US" sz="1500" b="1" spc="0" baseline="0" dirty="0">
                  <a:ln/>
                  <a:solidFill>
                    <a:srgbClr val="573E4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B63EF045-8D50-DB9D-D78C-B8E36A40DB89}"/>
                  </a:ext>
                </a:extLst>
              </p:cNvPr>
              <p:cNvSpPr/>
              <p:nvPr/>
            </p:nvSpPr>
            <p:spPr>
              <a:xfrm>
                <a:off x="4495800" y="46577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191 h 571500"/>
                  <a:gd name="connsiteX1" fmla="*/ 285945 w 571500"/>
                  <a:gd name="connsiteY1" fmla="*/ 571941 h 571500"/>
                  <a:gd name="connsiteX2" fmla="*/ 571695 w 571500"/>
                  <a:gd name="connsiteY2" fmla="*/ 286191 h 571500"/>
                  <a:gd name="connsiteX3" fmla="*/ 285945 w 571500"/>
                  <a:gd name="connsiteY3" fmla="*/ 441 h 571500"/>
                  <a:gd name="connsiteX4" fmla="*/ 195 w 571500"/>
                  <a:gd name="connsiteY4" fmla="*/ 286191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191"/>
                    </a:moveTo>
                    <a:cubicBezTo>
                      <a:pt x="195" y="444006"/>
                      <a:pt x="128130" y="571941"/>
                      <a:pt x="285945" y="571941"/>
                    </a:cubicBezTo>
                    <a:cubicBezTo>
                      <a:pt x="443760" y="571941"/>
                      <a:pt x="571695" y="444006"/>
                      <a:pt x="571695" y="286191"/>
                    </a:cubicBezTo>
                    <a:cubicBezTo>
                      <a:pt x="571695" y="128376"/>
                      <a:pt x="443760" y="441"/>
                      <a:pt x="285945" y="441"/>
                    </a:cubicBezTo>
                    <a:cubicBezTo>
                      <a:pt x="128130" y="441"/>
                      <a:pt x="195" y="128376"/>
                      <a:pt x="195" y="28619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2" name="자유형: 도형 91">
                <a:extLst>
                  <a:ext uri="{FF2B5EF4-FFF2-40B4-BE49-F238E27FC236}">
                    <a16:creationId xmlns:a16="http://schemas.microsoft.com/office/drawing/2014/main" id="{29075720-6AA1-E636-693B-3BB7261B2F74}"/>
                  </a:ext>
                </a:extLst>
              </p:cNvPr>
              <p:cNvSpPr/>
              <p:nvPr/>
            </p:nvSpPr>
            <p:spPr>
              <a:xfrm>
                <a:off x="4611427" y="4769913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27069A1C-CBF6-2406-C82C-B411BB44B3BE}"/>
                </a:ext>
              </a:extLst>
            </p:cNvPr>
            <p:cNvGrpSpPr/>
            <p:nvPr/>
          </p:nvGrpSpPr>
          <p:grpSpPr>
            <a:xfrm>
              <a:off x="3385240" y="5768669"/>
              <a:ext cx="1168480" cy="657409"/>
              <a:chOff x="4016712" y="5416045"/>
              <a:chExt cx="1168480" cy="657409"/>
            </a:xfrm>
          </p:grpSpPr>
          <p:sp>
            <p:nvSpPr>
              <p:cNvPr id="94" name="도형 4">
                <a:extLst>
                  <a:ext uri="{FF2B5EF4-FFF2-40B4-BE49-F238E27FC236}">
                    <a16:creationId xmlns:a16="http://schemas.microsoft.com/office/drawing/2014/main" id="{F8374153-A42D-11CA-D650-006CD4DC19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16712" y="5416045"/>
                <a:ext cx="1168480" cy="657409"/>
              </a:xfrm>
              <a:prstGeom prst="roundRect">
                <a:avLst/>
              </a:prstGeom>
              <a:solidFill>
                <a:srgbClr val="F8F8F8"/>
              </a:solidFill>
              <a:ln>
                <a:noFill/>
                <a:prstDash/>
              </a:ln>
              <a:effectLst>
                <a:innerShdw blurRad="101600" dist="50800" dir="13500000">
                  <a:schemeClr val="tx1">
                    <a:alpha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18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EA00C12B-F16D-243E-F2B4-F46E10B79DAD}"/>
                  </a:ext>
                </a:extLst>
              </p:cNvPr>
              <p:cNvSpPr/>
              <p:nvPr/>
            </p:nvSpPr>
            <p:spPr>
              <a:xfrm>
                <a:off x="4495800" y="54578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275 h 571500"/>
                  <a:gd name="connsiteX1" fmla="*/ 285945 w 571500"/>
                  <a:gd name="connsiteY1" fmla="*/ 572025 h 571500"/>
                  <a:gd name="connsiteX2" fmla="*/ 571695 w 571500"/>
                  <a:gd name="connsiteY2" fmla="*/ 286275 h 571500"/>
                  <a:gd name="connsiteX3" fmla="*/ 285945 w 571500"/>
                  <a:gd name="connsiteY3" fmla="*/ 525 h 571500"/>
                  <a:gd name="connsiteX4" fmla="*/ 195 w 571500"/>
                  <a:gd name="connsiteY4" fmla="*/ 28627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275"/>
                    </a:moveTo>
                    <a:cubicBezTo>
                      <a:pt x="195" y="444090"/>
                      <a:pt x="128130" y="572025"/>
                      <a:pt x="285945" y="572025"/>
                    </a:cubicBezTo>
                    <a:cubicBezTo>
                      <a:pt x="443760" y="572025"/>
                      <a:pt x="571695" y="444090"/>
                      <a:pt x="571695" y="286275"/>
                    </a:cubicBezTo>
                    <a:cubicBezTo>
                      <a:pt x="571695" y="128460"/>
                      <a:pt x="443760" y="525"/>
                      <a:pt x="285945" y="525"/>
                    </a:cubicBezTo>
                    <a:cubicBezTo>
                      <a:pt x="128130" y="525"/>
                      <a:pt x="195" y="128460"/>
                      <a:pt x="195" y="286275"/>
                    </a:cubicBezTo>
                  </a:path>
                </a:pathLst>
              </a:custGeom>
              <a:solidFill>
                <a:srgbClr val="BA5DE5"/>
              </a:solidFill>
              <a:ln w="9525" cap="rnd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2287E9D8-6213-3764-09E4-937FD8862D80}"/>
                  </a:ext>
                </a:extLst>
              </p:cNvPr>
              <p:cNvSpPr txBox="1"/>
              <p:nvPr/>
            </p:nvSpPr>
            <p:spPr>
              <a:xfrm>
                <a:off x="4016712" y="5583055"/>
                <a:ext cx="487634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ko-KR" altLang="en-US" sz="1500" b="1" spc="0" baseline="0" dirty="0" err="1">
                    <a:ln/>
                    <a:solidFill>
                      <a:srgbClr val="4F3D58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Roboto"/>
                    <a:rtl val="0"/>
                  </a:rPr>
                  <a:t>Car</a:t>
                </a:r>
                <a:endParaRPr lang="ko-KR" altLang="en-US" sz="1500" b="1" spc="0" baseline="0" dirty="0">
                  <a:ln/>
                  <a:solidFill>
                    <a:srgbClr val="4F3D58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endParaRPr>
              </a:p>
            </p:txBody>
          </p:sp>
          <p:sp>
            <p:nvSpPr>
              <p:cNvPr id="104" name="자유형: 도형 103">
                <a:extLst>
                  <a:ext uri="{FF2B5EF4-FFF2-40B4-BE49-F238E27FC236}">
                    <a16:creationId xmlns:a16="http://schemas.microsoft.com/office/drawing/2014/main" id="{C549037C-4879-C9D7-6E1E-BA14D688AA1F}"/>
                  </a:ext>
                </a:extLst>
              </p:cNvPr>
              <p:cNvSpPr/>
              <p:nvPr/>
            </p:nvSpPr>
            <p:spPr>
              <a:xfrm>
                <a:off x="4495800" y="5457825"/>
                <a:ext cx="571500" cy="571500"/>
              </a:xfrm>
              <a:custGeom>
                <a:avLst/>
                <a:gdLst>
                  <a:gd name="connsiteX0" fmla="*/ 195 w 571500"/>
                  <a:gd name="connsiteY0" fmla="*/ 286275 h 571500"/>
                  <a:gd name="connsiteX1" fmla="*/ 285945 w 571500"/>
                  <a:gd name="connsiteY1" fmla="*/ 572025 h 571500"/>
                  <a:gd name="connsiteX2" fmla="*/ 571695 w 571500"/>
                  <a:gd name="connsiteY2" fmla="*/ 286275 h 571500"/>
                  <a:gd name="connsiteX3" fmla="*/ 285945 w 571500"/>
                  <a:gd name="connsiteY3" fmla="*/ 525 h 571500"/>
                  <a:gd name="connsiteX4" fmla="*/ 195 w 571500"/>
                  <a:gd name="connsiteY4" fmla="*/ 286275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0" h="571500">
                    <a:moveTo>
                      <a:pt x="195" y="286275"/>
                    </a:moveTo>
                    <a:cubicBezTo>
                      <a:pt x="195" y="444090"/>
                      <a:pt x="128130" y="572025"/>
                      <a:pt x="285945" y="572025"/>
                    </a:cubicBezTo>
                    <a:cubicBezTo>
                      <a:pt x="443760" y="572025"/>
                      <a:pt x="571695" y="444090"/>
                      <a:pt x="571695" y="286275"/>
                    </a:cubicBezTo>
                    <a:cubicBezTo>
                      <a:pt x="571695" y="128460"/>
                      <a:pt x="443760" y="525"/>
                      <a:pt x="285945" y="525"/>
                    </a:cubicBezTo>
                    <a:cubicBezTo>
                      <a:pt x="128130" y="525"/>
                      <a:pt x="195" y="128460"/>
                      <a:pt x="195" y="286275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B70499C3-3BDA-F36C-1233-D4016B78F7CD}"/>
                  </a:ext>
                </a:extLst>
              </p:cNvPr>
              <p:cNvSpPr/>
              <p:nvPr/>
            </p:nvSpPr>
            <p:spPr>
              <a:xfrm>
                <a:off x="4611427" y="5571096"/>
                <a:ext cx="328612" cy="328612"/>
              </a:xfrm>
              <a:custGeom>
                <a:avLst/>
                <a:gdLst>
                  <a:gd name="connsiteX0" fmla="*/ 62058 w 328612"/>
                  <a:gd name="connsiteY0" fmla="*/ 203323 h 328612"/>
                  <a:gd name="connsiteX1" fmla="*/ 100484 w 328612"/>
                  <a:gd name="connsiteY1" fmla="*/ 86001 h 328612"/>
                  <a:gd name="connsiteX2" fmla="*/ 223895 w 328612"/>
                  <a:gd name="connsiteY2" fmla="*/ 82729 h 328612"/>
                  <a:gd name="connsiteX3" fmla="*/ 268483 w 328612"/>
                  <a:gd name="connsiteY3" fmla="*/ 197851 h 328612"/>
                  <a:gd name="connsiteX4" fmla="*/ 128895 w 328612"/>
                  <a:gd name="connsiteY4" fmla="*/ 202037 h 328612"/>
                  <a:gd name="connsiteX5" fmla="*/ 131495 w 328612"/>
                  <a:gd name="connsiteY5" fmla="*/ 189778 h 328612"/>
                  <a:gd name="connsiteX6" fmla="*/ 124351 w 328612"/>
                  <a:gd name="connsiteY6" fmla="*/ 161203 h 328612"/>
                  <a:gd name="connsiteX7" fmla="*/ 110492 w 328612"/>
                  <a:gd name="connsiteY7" fmla="*/ 150388 h 328612"/>
                  <a:gd name="connsiteX8" fmla="*/ 59514 w 328612"/>
                  <a:gd name="connsiteY8" fmla="*/ 150388 h 328612"/>
                  <a:gd name="connsiteX9" fmla="*/ 250095 w 328612"/>
                  <a:gd name="connsiteY9" fmla="*/ 107525 h 328612"/>
                  <a:gd name="connsiteX10" fmla="*/ 211391 w 328612"/>
                  <a:gd name="connsiteY10" fmla="*/ 107525 h 328612"/>
                  <a:gd name="connsiteX11" fmla="*/ 197532 w 328612"/>
                  <a:gd name="connsiteY11" fmla="*/ 118341 h 328612"/>
                  <a:gd name="connsiteX12" fmla="*/ 190388 w 328612"/>
                  <a:gd name="connsiteY12" fmla="*/ 146916 h 328612"/>
                  <a:gd name="connsiteX13" fmla="*/ 192983 w 328612"/>
                  <a:gd name="connsiteY13" fmla="*/ 159177 h 328612"/>
                  <a:gd name="connsiteX14" fmla="*/ 204247 w 328612"/>
                  <a:gd name="connsiteY14" fmla="*/ 164675 h 328612"/>
                  <a:gd name="connsiteX15" fmla="*/ 219277 w 328612"/>
                  <a:gd name="connsiteY15" fmla="*/ 164675 h 328612"/>
                  <a:gd name="connsiteX16" fmla="*/ 228807 w 328612"/>
                  <a:gd name="connsiteY16" fmla="*/ 200394 h 328612"/>
                  <a:gd name="connsiteX17" fmla="*/ 14495 w 328612"/>
                  <a:gd name="connsiteY17" fmla="*/ 228969 h 328612"/>
                  <a:gd name="connsiteX18" fmla="*/ 314532 w 328612"/>
                  <a:gd name="connsiteY18" fmla="*/ 228969 h 328612"/>
                  <a:gd name="connsiteX19" fmla="*/ 328820 w 328612"/>
                  <a:gd name="connsiteY19" fmla="*/ 243257 h 328612"/>
                  <a:gd name="connsiteX20" fmla="*/ 328820 w 328612"/>
                  <a:gd name="connsiteY20" fmla="*/ 314694 h 328612"/>
                  <a:gd name="connsiteX21" fmla="*/ 314532 w 328612"/>
                  <a:gd name="connsiteY21" fmla="*/ 328982 h 328612"/>
                  <a:gd name="connsiteX22" fmla="*/ 14495 w 328612"/>
                  <a:gd name="connsiteY22" fmla="*/ 328982 h 328612"/>
                  <a:gd name="connsiteX23" fmla="*/ 207 w 328612"/>
                  <a:gd name="connsiteY23" fmla="*/ 314694 h 328612"/>
                  <a:gd name="connsiteX24" fmla="*/ 207 w 328612"/>
                  <a:gd name="connsiteY24" fmla="*/ 243257 h 328612"/>
                  <a:gd name="connsiteX25" fmla="*/ 14495 w 328612"/>
                  <a:gd name="connsiteY25" fmla="*/ 228969 h 328612"/>
                  <a:gd name="connsiteX26" fmla="*/ 114507 w 328612"/>
                  <a:gd name="connsiteY26" fmla="*/ 264688 h 328612"/>
                  <a:gd name="connsiteX27" fmla="*/ 114507 w 328612"/>
                  <a:gd name="connsiteY27" fmla="*/ 286119 h 328612"/>
                  <a:gd name="connsiteX28" fmla="*/ 214520 w 328612"/>
                  <a:gd name="connsiteY28" fmla="*/ 286119 h 328612"/>
                  <a:gd name="connsiteX29" fmla="*/ 214520 w 328612"/>
                  <a:gd name="connsiteY29" fmla="*/ 264688 h 328612"/>
                  <a:gd name="connsiteX30" fmla="*/ 314532 w 328612"/>
                  <a:gd name="connsiteY30" fmla="*/ 228969 h 328612"/>
                  <a:gd name="connsiteX31" fmla="*/ 314532 w 328612"/>
                  <a:gd name="connsiteY31" fmla="*/ 43232 h 328612"/>
                  <a:gd name="connsiteX32" fmla="*/ 300245 w 328612"/>
                  <a:gd name="connsiteY32" fmla="*/ 28944 h 328612"/>
                  <a:gd name="connsiteX33" fmla="*/ 28782 w 328612"/>
                  <a:gd name="connsiteY33" fmla="*/ 28944 h 328612"/>
                  <a:gd name="connsiteX34" fmla="*/ 14495 w 328612"/>
                  <a:gd name="connsiteY34" fmla="*/ 43232 h 328612"/>
                  <a:gd name="connsiteX35" fmla="*/ 14495 w 328612"/>
                  <a:gd name="connsiteY35" fmla="*/ 228969 h 328612"/>
                  <a:gd name="connsiteX36" fmla="*/ 100220 w 328612"/>
                  <a:gd name="connsiteY36" fmla="*/ 28944 h 328612"/>
                  <a:gd name="connsiteX37" fmla="*/ 100220 w 328612"/>
                  <a:gd name="connsiteY37" fmla="*/ 7513 h 328612"/>
                  <a:gd name="connsiteX38" fmla="*/ 93076 w 328612"/>
                  <a:gd name="connsiteY38" fmla="*/ 369 h 328612"/>
                  <a:gd name="connsiteX39" fmla="*/ 78788 w 328612"/>
                  <a:gd name="connsiteY39" fmla="*/ 369 h 328612"/>
                  <a:gd name="connsiteX40" fmla="*/ 71645 w 328612"/>
                  <a:gd name="connsiteY40" fmla="*/ 7513 h 328612"/>
                  <a:gd name="connsiteX41" fmla="*/ 71645 w 328612"/>
                  <a:gd name="connsiteY41" fmla="*/ 28944 h 328612"/>
                  <a:gd name="connsiteX42" fmla="*/ 43070 w 328612"/>
                  <a:gd name="connsiteY42" fmla="*/ 228969 h 328612"/>
                  <a:gd name="connsiteX43" fmla="*/ 43070 w 328612"/>
                  <a:gd name="connsiteY43" fmla="*/ 257544 h 328612"/>
                  <a:gd name="connsiteX44" fmla="*/ 71645 w 328612"/>
                  <a:gd name="connsiteY44" fmla="*/ 257544 h 328612"/>
                  <a:gd name="connsiteX45" fmla="*/ 71645 w 328612"/>
                  <a:gd name="connsiteY45" fmla="*/ 228969 h 328612"/>
                  <a:gd name="connsiteX46" fmla="*/ 228807 w 328612"/>
                  <a:gd name="connsiteY46" fmla="*/ 28944 h 328612"/>
                  <a:gd name="connsiteX47" fmla="*/ 228807 w 328612"/>
                  <a:gd name="connsiteY47" fmla="*/ 7513 h 328612"/>
                  <a:gd name="connsiteX48" fmla="*/ 235951 w 328612"/>
                  <a:gd name="connsiteY48" fmla="*/ 369 h 328612"/>
                  <a:gd name="connsiteX49" fmla="*/ 250238 w 328612"/>
                  <a:gd name="connsiteY49" fmla="*/ 369 h 328612"/>
                  <a:gd name="connsiteX50" fmla="*/ 257382 w 328612"/>
                  <a:gd name="connsiteY50" fmla="*/ 7513 h 328612"/>
                  <a:gd name="connsiteX51" fmla="*/ 257382 w 328612"/>
                  <a:gd name="connsiteY51" fmla="*/ 28944 h 328612"/>
                  <a:gd name="connsiteX52" fmla="*/ 285957 w 328612"/>
                  <a:gd name="connsiteY52" fmla="*/ 228969 h 328612"/>
                  <a:gd name="connsiteX53" fmla="*/ 285957 w 328612"/>
                  <a:gd name="connsiteY53" fmla="*/ 257544 h 328612"/>
                  <a:gd name="connsiteX54" fmla="*/ 257382 w 328612"/>
                  <a:gd name="connsiteY54" fmla="*/ 257544 h 328612"/>
                  <a:gd name="connsiteX55" fmla="*/ 257382 w 328612"/>
                  <a:gd name="connsiteY55" fmla="*/ 228969 h 328612"/>
                  <a:gd name="connsiteX56" fmla="*/ 50213 w 328612"/>
                  <a:gd name="connsiteY56" fmla="*/ 328982 h 328612"/>
                  <a:gd name="connsiteX57" fmla="*/ 207 w 328612"/>
                  <a:gd name="connsiteY57" fmla="*/ 278975 h 328612"/>
                  <a:gd name="connsiteX58" fmla="*/ 328820 w 328612"/>
                  <a:gd name="connsiteY58" fmla="*/ 278975 h 328612"/>
                  <a:gd name="connsiteX59" fmla="*/ 278813 w 328612"/>
                  <a:gd name="connsiteY59" fmla="*/ 328982 h 32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28612" h="328612">
                    <a:moveTo>
                      <a:pt x="62058" y="203323"/>
                    </a:moveTo>
                    <a:cubicBezTo>
                      <a:pt x="48788" y="160024"/>
                      <a:pt x="64171" y="113059"/>
                      <a:pt x="100484" y="86001"/>
                    </a:cubicBezTo>
                    <a:cubicBezTo>
                      <a:pt x="136796" y="58942"/>
                      <a:pt x="186200" y="57632"/>
                      <a:pt x="223895" y="82729"/>
                    </a:cubicBezTo>
                    <a:cubicBezTo>
                      <a:pt x="261591" y="107826"/>
                      <a:pt x="279440" y="153910"/>
                      <a:pt x="268483" y="197851"/>
                    </a:cubicBezTo>
                    <a:moveTo>
                      <a:pt x="128895" y="202037"/>
                    </a:moveTo>
                    <a:cubicBezTo>
                      <a:pt x="131602" y="198569"/>
                      <a:pt x="132562" y="194048"/>
                      <a:pt x="131495" y="189778"/>
                    </a:cubicBezTo>
                    <a:lnTo>
                      <a:pt x="124351" y="161203"/>
                    </a:lnTo>
                    <a:cubicBezTo>
                      <a:pt x="122759" y="154846"/>
                      <a:pt x="117045" y="150388"/>
                      <a:pt x="110492" y="150388"/>
                    </a:cubicBezTo>
                    <a:lnTo>
                      <a:pt x="59514" y="150388"/>
                    </a:lnTo>
                    <a:moveTo>
                      <a:pt x="250095" y="107525"/>
                    </a:moveTo>
                    <a:lnTo>
                      <a:pt x="211391" y="107525"/>
                    </a:lnTo>
                    <a:cubicBezTo>
                      <a:pt x="204837" y="107525"/>
                      <a:pt x="199124" y="111984"/>
                      <a:pt x="197532" y="118341"/>
                    </a:cubicBezTo>
                    <a:lnTo>
                      <a:pt x="190388" y="146916"/>
                    </a:lnTo>
                    <a:cubicBezTo>
                      <a:pt x="189318" y="151185"/>
                      <a:pt x="190276" y="155708"/>
                      <a:pt x="192983" y="159177"/>
                    </a:cubicBezTo>
                    <a:cubicBezTo>
                      <a:pt x="195690" y="162647"/>
                      <a:pt x="199846" y="164675"/>
                      <a:pt x="204247" y="164675"/>
                    </a:cubicBezTo>
                    <a:lnTo>
                      <a:pt x="219277" y="164675"/>
                    </a:lnTo>
                    <a:lnTo>
                      <a:pt x="228807" y="200394"/>
                    </a:lnTo>
                    <a:moveTo>
                      <a:pt x="14495" y="228969"/>
                    </a:moveTo>
                    <a:lnTo>
                      <a:pt x="314532" y="228969"/>
                    </a:lnTo>
                    <a:cubicBezTo>
                      <a:pt x="314532" y="228969"/>
                      <a:pt x="328820" y="228969"/>
                      <a:pt x="328820" y="243257"/>
                    </a:cubicBezTo>
                    <a:lnTo>
                      <a:pt x="328820" y="314694"/>
                    </a:lnTo>
                    <a:cubicBezTo>
                      <a:pt x="328820" y="314694"/>
                      <a:pt x="328820" y="328982"/>
                      <a:pt x="314532" y="328982"/>
                    </a:cubicBezTo>
                    <a:lnTo>
                      <a:pt x="14495" y="328982"/>
                    </a:lnTo>
                    <a:cubicBezTo>
                      <a:pt x="14495" y="328982"/>
                      <a:pt x="207" y="328982"/>
                      <a:pt x="207" y="314694"/>
                    </a:cubicBezTo>
                    <a:lnTo>
                      <a:pt x="207" y="243257"/>
                    </a:lnTo>
                    <a:cubicBezTo>
                      <a:pt x="207" y="243257"/>
                      <a:pt x="207" y="228969"/>
                      <a:pt x="14495" y="228969"/>
                    </a:cubicBezTo>
                    <a:moveTo>
                      <a:pt x="114507" y="264688"/>
                    </a:moveTo>
                    <a:lnTo>
                      <a:pt x="114507" y="286119"/>
                    </a:lnTo>
                    <a:lnTo>
                      <a:pt x="214520" y="286119"/>
                    </a:lnTo>
                    <a:lnTo>
                      <a:pt x="214520" y="264688"/>
                    </a:lnTo>
                    <a:moveTo>
                      <a:pt x="314532" y="228969"/>
                    </a:moveTo>
                    <a:lnTo>
                      <a:pt x="314532" y="43232"/>
                    </a:lnTo>
                    <a:cubicBezTo>
                      <a:pt x="314532" y="35341"/>
                      <a:pt x="308135" y="28944"/>
                      <a:pt x="300245" y="28944"/>
                    </a:cubicBezTo>
                    <a:lnTo>
                      <a:pt x="28782" y="28944"/>
                    </a:lnTo>
                    <a:cubicBezTo>
                      <a:pt x="20891" y="28944"/>
                      <a:pt x="14495" y="35341"/>
                      <a:pt x="14495" y="43232"/>
                    </a:cubicBezTo>
                    <a:lnTo>
                      <a:pt x="14495" y="228969"/>
                    </a:lnTo>
                    <a:moveTo>
                      <a:pt x="100220" y="28944"/>
                    </a:moveTo>
                    <a:lnTo>
                      <a:pt x="100220" y="7513"/>
                    </a:lnTo>
                    <a:cubicBezTo>
                      <a:pt x="100220" y="3567"/>
                      <a:pt x="97021" y="369"/>
                      <a:pt x="93076" y="369"/>
                    </a:cubicBezTo>
                    <a:lnTo>
                      <a:pt x="78788" y="369"/>
                    </a:lnTo>
                    <a:cubicBezTo>
                      <a:pt x="74843" y="369"/>
                      <a:pt x="71645" y="3567"/>
                      <a:pt x="71645" y="7513"/>
                    </a:cubicBezTo>
                    <a:lnTo>
                      <a:pt x="71645" y="28944"/>
                    </a:lnTo>
                    <a:moveTo>
                      <a:pt x="43070" y="228969"/>
                    </a:moveTo>
                    <a:lnTo>
                      <a:pt x="43070" y="257544"/>
                    </a:lnTo>
                    <a:lnTo>
                      <a:pt x="71645" y="257544"/>
                    </a:lnTo>
                    <a:lnTo>
                      <a:pt x="71645" y="228969"/>
                    </a:lnTo>
                    <a:moveTo>
                      <a:pt x="228807" y="28944"/>
                    </a:moveTo>
                    <a:lnTo>
                      <a:pt x="228807" y="7513"/>
                    </a:lnTo>
                    <a:cubicBezTo>
                      <a:pt x="228807" y="3567"/>
                      <a:pt x="232006" y="369"/>
                      <a:pt x="235951" y="369"/>
                    </a:cubicBezTo>
                    <a:lnTo>
                      <a:pt x="250238" y="369"/>
                    </a:lnTo>
                    <a:cubicBezTo>
                      <a:pt x="254184" y="369"/>
                      <a:pt x="257382" y="3567"/>
                      <a:pt x="257382" y="7513"/>
                    </a:cubicBezTo>
                    <a:lnTo>
                      <a:pt x="257382" y="28944"/>
                    </a:lnTo>
                    <a:moveTo>
                      <a:pt x="285957" y="228969"/>
                    </a:moveTo>
                    <a:lnTo>
                      <a:pt x="285957" y="257544"/>
                    </a:lnTo>
                    <a:lnTo>
                      <a:pt x="257382" y="257544"/>
                    </a:lnTo>
                    <a:lnTo>
                      <a:pt x="257382" y="228969"/>
                    </a:lnTo>
                    <a:moveTo>
                      <a:pt x="50213" y="328982"/>
                    </a:moveTo>
                    <a:cubicBezTo>
                      <a:pt x="50213" y="301364"/>
                      <a:pt x="27825" y="278975"/>
                      <a:pt x="207" y="278975"/>
                    </a:cubicBezTo>
                    <a:moveTo>
                      <a:pt x="328820" y="278975"/>
                    </a:moveTo>
                    <a:cubicBezTo>
                      <a:pt x="301202" y="278975"/>
                      <a:pt x="278813" y="301364"/>
                      <a:pt x="278813" y="328982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ko-KR" altLang="en-US" b="1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3" name="도형 4">
            <a:extLst>
              <a:ext uri="{FF2B5EF4-FFF2-40B4-BE49-F238E27FC236}">
                <a16:creationId xmlns:a16="http://schemas.microsoft.com/office/drawing/2014/main" id="{9798795E-24B5-C3C1-61BB-651C9E2D0355}"/>
              </a:ext>
            </a:extLst>
          </p:cNvPr>
          <p:cNvSpPr>
            <a:spLocks/>
          </p:cNvSpPr>
          <p:nvPr/>
        </p:nvSpPr>
        <p:spPr>
          <a:xfrm>
            <a:off x="5680290" y="2269069"/>
            <a:ext cx="6036008" cy="3752001"/>
          </a:xfrm>
          <a:prstGeom prst="roundRect">
            <a:avLst/>
          </a:prstGeom>
          <a:solidFill>
            <a:srgbClr val="F8F8F8"/>
          </a:solidFill>
          <a:ln>
            <a:noFill/>
            <a:prstDash/>
          </a:ln>
          <a:effectLst>
            <a:innerShdw blurRad="101600" dist="50800" dir="13500000">
              <a:schemeClr val="tx1">
                <a:alpha val="2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  <a:sym typeface="맑은 고딕" charset="0"/>
            </a:endParaRPr>
          </a:p>
        </p:txBody>
      </p:sp>
      <p:sp>
        <p:nvSpPr>
          <p:cNvPr id="108" name="텍스트 상자 29">
            <a:extLst>
              <a:ext uri="{FF2B5EF4-FFF2-40B4-BE49-F238E27FC236}">
                <a16:creationId xmlns:a16="http://schemas.microsoft.com/office/drawing/2014/main" id="{DA2B1214-BBDE-32AB-354E-F3334F5A608E}"/>
              </a:ext>
            </a:extLst>
          </p:cNvPr>
          <p:cNvSpPr txBox="1">
            <a:spLocks/>
          </p:cNvSpPr>
          <p:nvPr/>
        </p:nvSpPr>
        <p:spPr>
          <a:xfrm>
            <a:off x="5899918" y="2650880"/>
            <a:ext cx="5816380" cy="892552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254000" indent="-254000">
              <a:buFont typeface="Wingdings"/>
              <a:buChar char=""/>
              <a:defRPr/>
            </a:pPr>
            <a:r>
              <a:rPr lang="ko-KR" altLang="en-US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  <a:sym typeface="Wingdings" panose="05000000000000000000" pitchFamily="2" charset="2"/>
              </a:rPr>
              <a:t>파편화로 인한 중복된 코드</a:t>
            </a:r>
            <a:endParaRPr lang="en-US" altLang="ko-KR" sz="20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  <a:sym typeface="Wingdings" panose="05000000000000000000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altLang="ko-KR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  <a:sym typeface="Wingdings" panose="05000000000000000000" pitchFamily="2" charset="2"/>
              </a:rPr>
              <a:t>Frog</a:t>
            </a:r>
            <a:r>
              <a:rPr lang="ko-KR" altLang="en-US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  <a:sym typeface="Wingdings" panose="05000000000000000000" pitchFamily="2" charset="2"/>
              </a:rPr>
              <a:t>와 </a:t>
            </a:r>
            <a:r>
              <a:rPr lang="en-US" altLang="ko-KR" sz="1600" b="1" dirty="0" err="1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  <a:sym typeface="Wingdings" panose="05000000000000000000" pitchFamily="2" charset="2"/>
              </a:rPr>
              <a:t>DynamicObstacle</a:t>
            </a:r>
            <a:r>
              <a:rPr lang="ko-KR" altLang="en-US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  <a:sym typeface="Wingdings" panose="05000000000000000000" pitchFamily="2" charset="2"/>
              </a:rPr>
              <a:t>은 비슷한 멤버들을 가지나</a:t>
            </a:r>
            <a:r>
              <a:rPr lang="en-US" altLang="ko-KR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  <a:sym typeface="Wingdings" panose="05000000000000000000" pitchFamily="2" charset="2"/>
              </a:rPr>
              <a:t> </a:t>
            </a:r>
            <a:r>
              <a:rPr lang="en-US" altLang="ko-KR" sz="1600" b="1" dirty="0" err="1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  <a:sym typeface="Wingdings" panose="05000000000000000000" pitchFamily="2" charset="2"/>
              </a:rPr>
              <a:t>IObject</a:t>
            </a:r>
            <a:r>
              <a:rPr lang="ko-KR" altLang="en-US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  <a:sym typeface="Wingdings" panose="05000000000000000000" pitchFamily="2" charset="2"/>
              </a:rPr>
              <a:t>에서 정의되지 않아 중복 코드 발생</a:t>
            </a:r>
            <a:endParaRPr lang="en-US" altLang="ko-KR" sz="16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779119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F2E66-1E49-2886-A45D-489929722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712166B1-8A86-F9F5-0805-9ABA6BD96E6A}"/>
              </a:ext>
            </a:extLst>
          </p:cNvPr>
          <p:cNvGrpSpPr/>
          <p:nvPr/>
        </p:nvGrpSpPr>
        <p:grpSpPr>
          <a:xfrm>
            <a:off x="7007962" y="2498995"/>
            <a:ext cx="4708336" cy="3652862"/>
            <a:chOff x="5680290" y="2269069"/>
            <a:chExt cx="6036008" cy="3891326"/>
          </a:xfrm>
        </p:grpSpPr>
        <p:sp>
          <p:nvSpPr>
            <p:cNvPr id="3" name="도형 4">
              <a:extLst>
                <a:ext uri="{FF2B5EF4-FFF2-40B4-BE49-F238E27FC236}">
                  <a16:creationId xmlns:a16="http://schemas.microsoft.com/office/drawing/2014/main" id="{31E879D5-D3CB-27CC-D2A8-DA502AC64B61}"/>
                </a:ext>
              </a:extLst>
            </p:cNvPr>
            <p:cNvSpPr>
              <a:spLocks/>
            </p:cNvSpPr>
            <p:nvPr/>
          </p:nvSpPr>
          <p:spPr>
            <a:xfrm>
              <a:off x="5680290" y="2269069"/>
              <a:ext cx="6036008" cy="3752001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4" name="텍스트 상자 29">
              <a:extLst>
                <a:ext uri="{FF2B5EF4-FFF2-40B4-BE49-F238E27FC236}">
                  <a16:creationId xmlns:a16="http://schemas.microsoft.com/office/drawing/2014/main" id="{E0F48E43-5ED4-2183-2283-DF2AA848DA5E}"/>
                </a:ext>
              </a:extLst>
            </p:cNvPr>
            <p:cNvSpPr txBox="1">
              <a:spLocks/>
            </p:cNvSpPr>
            <p:nvPr/>
          </p:nvSpPr>
          <p:spPr>
            <a:xfrm>
              <a:off x="5899917" y="2783347"/>
              <a:ext cx="5816381" cy="3377048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공통된 멤버를 부모 클래스에 도입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파편화 방지를 위한 더 넓은 클래스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계층 구조 개선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게임 클래스 도입으로 확장성↑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endParaRPr lang="ko-KR" altLang="en-US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</p:txBody>
        </p:sp>
      </p:grpSp>
      <p:cxnSp>
        <p:nvCxnSpPr>
          <p:cNvPr id="109" name="도형 28">
            <a:extLst>
              <a:ext uri="{FF2B5EF4-FFF2-40B4-BE49-F238E27FC236}">
                <a16:creationId xmlns:a16="http://schemas.microsoft.com/office/drawing/2014/main" id="{F2706F04-F9B6-3CF1-0C6B-83A8853FBCB1}"/>
              </a:ext>
            </a:extLst>
          </p:cNvPr>
          <p:cNvCxnSpPr>
            <a:cxnSpLocks/>
            <a:stCxn id="73" idx="3"/>
            <a:endCxn id="95" idx="2"/>
          </p:cNvCxnSpPr>
          <p:nvPr/>
        </p:nvCxnSpPr>
        <p:spPr>
          <a:xfrm flipV="1">
            <a:off x="4139140" y="3675107"/>
            <a:ext cx="1375948" cy="934312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ysDash"/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도형 28">
            <a:extLst>
              <a:ext uri="{FF2B5EF4-FFF2-40B4-BE49-F238E27FC236}">
                <a16:creationId xmlns:a16="http://schemas.microsoft.com/office/drawing/2014/main" id="{C1D00663-393E-302C-47BB-AF1E08F008BA}"/>
              </a:ext>
            </a:extLst>
          </p:cNvPr>
          <p:cNvCxnSpPr>
            <a:cxnSpLocks/>
            <a:stCxn id="64" idx="3"/>
            <a:endCxn id="95" idx="2"/>
          </p:cNvCxnSpPr>
          <p:nvPr/>
        </p:nvCxnSpPr>
        <p:spPr>
          <a:xfrm flipV="1">
            <a:off x="2568888" y="3675107"/>
            <a:ext cx="2946200" cy="923154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ysDash"/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0CF2B6AC-ECBC-AA28-CAF5-DDC4AD3B5EFA}"/>
              </a:ext>
            </a:extLst>
          </p:cNvPr>
          <p:cNvGrpSpPr/>
          <p:nvPr/>
        </p:nvGrpSpPr>
        <p:grpSpPr>
          <a:xfrm>
            <a:off x="4585551" y="3017698"/>
            <a:ext cx="1859074" cy="657409"/>
            <a:chOff x="3395174" y="3003902"/>
            <a:chExt cx="1859074" cy="657409"/>
          </a:xfrm>
        </p:grpSpPr>
        <p:sp>
          <p:nvSpPr>
            <p:cNvPr id="95" name="도형 4">
              <a:extLst>
                <a:ext uri="{FF2B5EF4-FFF2-40B4-BE49-F238E27FC236}">
                  <a16:creationId xmlns:a16="http://schemas.microsoft.com/office/drawing/2014/main" id="{FFFA5465-8A6D-8B69-1A2B-13170B439E77}"/>
                </a:ext>
              </a:extLst>
            </p:cNvPr>
            <p:cNvSpPr>
              <a:spLocks/>
            </p:cNvSpPr>
            <p:nvPr/>
          </p:nvSpPr>
          <p:spPr>
            <a:xfrm>
              <a:off x="3395174" y="3003902"/>
              <a:ext cx="1859074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3EBEB0F3-AA9C-50B4-42CA-B0252037EBFC}"/>
                </a:ext>
              </a:extLst>
            </p:cNvPr>
            <p:cNvSpPr/>
            <p:nvPr/>
          </p:nvSpPr>
          <p:spPr>
            <a:xfrm>
              <a:off x="4495800" y="3057525"/>
              <a:ext cx="571500" cy="571500"/>
            </a:xfrm>
            <a:custGeom>
              <a:avLst/>
              <a:gdLst>
                <a:gd name="connsiteX0" fmla="*/ 195 w 571500"/>
                <a:gd name="connsiteY0" fmla="*/ 286023 h 571500"/>
                <a:gd name="connsiteX1" fmla="*/ 285945 w 571500"/>
                <a:gd name="connsiteY1" fmla="*/ 571773 h 571500"/>
                <a:gd name="connsiteX2" fmla="*/ 571695 w 571500"/>
                <a:gd name="connsiteY2" fmla="*/ 286023 h 571500"/>
                <a:gd name="connsiteX3" fmla="*/ 285945 w 571500"/>
                <a:gd name="connsiteY3" fmla="*/ 273 h 571500"/>
                <a:gd name="connsiteX4" fmla="*/ 195 w 571500"/>
                <a:gd name="connsiteY4" fmla="*/ 28602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023"/>
                  </a:moveTo>
                  <a:cubicBezTo>
                    <a:pt x="195" y="443838"/>
                    <a:pt x="128130" y="571773"/>
                    <a:pt x="285945" y="571773"/>
                  </a:cubicBezTo>
                  <a:cubicBezTo>
                    <a:pt x="443760" y="571773"/>
                    <a:pt x="571695" y="443838"/>
                    <a:pt x="571695" y="286023"/>
                  </a:cubicBezTo>
                  <a:cubicBezTo>
                    <a:pt x="571695" y="128208"/>
                    <a:pt x="443760" y="273"/>
                    <a:pt x="285945" y="273"/>
                  </a:cubicBezTo>
                  <a:cubicBezTo>
                    <a:pt x="128130" y="273"/>
                    <a:pt x="195" y="128208"/>
                    <a:pt x="195" y="286023"/>
                  </a:cubicBezTo>
                </a:path>
              </a:pathLst>
            </a:custGeom>
            <a:solidFill>
              <a:srgbClr val="3CC583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52E43374-407B-8405-47EF-7F9F3BC25EED}"/>
                </a:ext>
              </a:extLst>
            </p:cNvPr>
            <p:cNvSpPr txBox="1"/>
            <p:nvPr/>
          </p:nvSpPr>
          <p:spPr>
            <a:xfrm>
              <a:off x="3417809" y="3182755"/>
              <a:ext cx="116197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500" b="1" dirty="0" err="1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FrogGame</a:t>
              </a:r>
              <a:endParaRPr lang="ko-KR" altLang="en-US" sz="1500" b="1" spc="0" baseline="0" dirty="0">
                <a:ln/>
                <a:solidFill>
                  <a:srgbClr val="3748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C97CEA9D-FDF5-081B-FDB6-5AC8897D9370}"/>
                </a:ext>
              </a:extLst>
            </p:cNvPr>
            <p:cNvSpPr/>
            <p:nvPr/>
          </p:nvSpPr>
          <p:spPr>
            <a:xfrm>
              <a:off x="4495800" y="3057525"/>
              <a:ext cx="571500" cy="571500"/>
            </a:xfrm>
            <a:custGeom>
              <a:avLst/>
              <a:gdLst>
                <a:gd name="connsiteX0" fmla="*/ 195 w 571500"/>
                <a:gd name="connsiteY0" fmla="*/ 286023 h 571500"/>
                <a:gd name="connsiteX1" fmla="*/ 285945 w 571500"/>
                <a:gd name="connsiteY1" fmla="*/ 571773 h 571500"/>
                <a:gd name="connsiteX2" fmla="*/ 571695 w 571500"/>
                <a:gd name="connsiteY2" fmla="*/ 286023 h 571500"/>
                <a:gd name="connsiteX3" fmla="*/ 285945 w 571500"/>
                <a:gd name="connsiteY3" fmla="*/ 273 h 571500"/>
                <a:gd name="connsiteX4" fmla="*/ 195 w 571500"/>
                <a:gd name="connsiteY4" fmla="*/ 28602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023"/>
                  </a:moveTo>
                  <a:cubicBezTo>
                    <a:pt x="195" y="443838"/>
                    <a:pt x="128130" y="571773"/>
                    <a:pt x="285945" y="571773"/>
                  </a:cubicBezTo>
                  <a:cubicBezTo>
                    <a:pt x="443760" y="571773"/>
                    <a:pt x="571695" y="443838"/>
                    <a:pt x="571695" y="286023"/>
                  </a:cubicBezTo>
                  <a:cubicBezTo>
                    <a:pt x="571695" y="128208"/>
                    <a:pt x="443760" y="273"/>
                    <a:pt x="285945" y="273"/>
                  </a:cubicBezTo>
                  <a:cubicBezTo>
                    <a:pt x="128130" y="273"/>
                    <a:pt x="195" y="128208"/>
                    <a:pt x="195" y="286023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E484436D-DAAD-5CE7-0B7F-3082FB3727AA}"/>
                </a:ext>
              </a:extLst>
            </p:cNvPr>
            <p:cNvSpPr/>
            <p:nvPr/>
          </p:nvSpPr>
          <p:spPr>
            <a:xfrm>
              <a:off x="4617243" y="3186248"/>
              <a:ext cx="328612" cy="314331"/>
            </a:xfrm>
            <a:custGeom>
              <a:avLst/>
              <a:gdLst>
                <a:gd name="connsiteX0" fmla="*/ 224235 w 328612"/>
                <a:gd name="connsiteY0" fmla="*/ 205031 h 314331"/>
                <a:gd name="connsiteX1" fmla="*/ 267955 w 328612"/>
                <a:gd name="connsiteY1" fmla="*/ 177742 h 314331"/>
                <a:gd name="connsiteX2" fmla="*/ 267955 w 328612"/>
                <a:gd name="connsiteY2" fmla="*/ 259895 h 314331"/>
                <a:gd name="connsiteX3" fmla="*/ 100648 w 328612"/>
                <a:gd name="connsiteY3" fmla="*/ 214461 h 314331"/>
                <a:gd name="connsiteX4" fmla="*/ 91218 w 328612"/>
                <a:gd name="connsiteY4" fmla="*/ 83588 h 314331"/>
                <a:gd name="connsiteX5" fmla="*/ 103363 w 328612"/>
                <a:gd name="connsiteY5" fmla="*/ 43011 h 314331"/>
                <a:gd name="connsiteX6" fmla="*/ 153369 w 328612"/>
                <a:gd name="connsiteY6" fmla="*/ 4149 h 314331"/>
                <a:gd name="connsiteX7" fmla="*/ 175658 w 328612"/>
                <a:gd name="connsiteY7" fmla="*/ 4149 h 314331"/>
                <a:gd name="connsiteX8" fmla="*/ 225664 w 328612"/>
                <a:gd name="connsiteY8" fmla="*/ 43011 h 314331"/>
                <a:gd name="connsiteX9" fmla="*/ 237808 w 328612"/>
                <a:gd name="connsiteY9" fmla="*/ 83588 h 314331"/>
                <a:gd name="connsiteX10" fmla="*/ 228378 w 328612"/>
                <a:gd name="connsiteY10" fmla="*/ 214461 h 314331"/>
                <a:gd name="connsiteX11" fmla="*/ 61072 w 328612"/>
                <a:gd name="connsiteY11" fmla="*/ 259895 h 314331"/>
                <a:gd name="connsiteX12" fmla="*/ 61072 w 328612"/>
                <a:gd name="connsiteY12" fmla="*/ 177742 h 314331"/>
                <a:gd name="connsiteX13" fmla="*/ 104791 w 328612"/>
                <a:gd name="connsiteY13" fmla="*/ 205031 h 314331"/>
                <a:gd name="connsiteX14" fmla="*/ 50213 w 328612"/>
                <a:gd name="connsiteY14" fmla="*/ 223319 h 314331"/>
                <a:gd name="connsiteX15" fmla="*/ 9351 w 328612"/>
                <a:gd name="connsiteY15" fmla="*/ 223319 h 314331"/>
                <a:gd name="connsiteX16" fmla="*/ 68501 w 328612"/>
                <a:gd name="connsiteY16" fmla="*/ 314474 h 314331"/>
                <a:gd name="connsiteX17" fmla="*/ 112793 w 328612"/>
                <a:gd name="connsiteY17" fmla="*/ 268896 h 314331"/>
                <a:gd name="connsiteX18" fmla="*/ 164513 w 328612"/>
                <a:gd name="connsiteY18" fmla="*/ 287184 h 314331"/>
                <a:gd name="connsiteX19" fmla="*/ 216234 w 328612"/>
                <a:gd name="connsiteY19" fmla="*/ 269039 h 314331"/>
                <a:gd name="connsiteX20" fmla="*/ 260525 w 328612"/>
                <a:gd name="connsiteY20" fmla="*/ 314616 h 314331"/>
                <a:gd name="connsiteX21" fmla="*/ 319676 w 328612"/>
                <a:gd name="connsiteY21" fmla="*/ 223319 h 314331"/>
                <a:gd name="connsiteX22" fmla="*/ 278813 w 328612"/>
                <a:gd name="connsiteY22" fmla="*/ 223319 h 314331"/>
                <a:gd name="connsiteX23" fmla="*/ 95219 w 328612"/>
                <a:gd name="connsiteY23" fmla="*/ 95875 h 314331"/>
                <a:gd name="connsiteX24" fmla="*/ 63072 w 328612"/>
                <a:gd name="connsiteY24" fmla="*/ 122878 h 314331"/>
                <a:gd name="connsiteX25" fmla="*/ 27639 w 328612"/>
                <a:gd name="connsiteY25" fmla="*/ 85874 h 314331"/>
                <a:gd name="connsiteX26" fmla="*/ 207 w 328612"/>
                <a:gd name="connsiteY26" fmla="*/ 68157 h 314331"/>
                <a:gd name="connsiteX27" fmla="*/ 27639 w 328612"/>
                <a:gd name="connsiteY27" fmla="*/ 86445 h 314331"/>
                <a:gd name="connsiteX28" fmla="*/ 36783 w 328612"/>
                <a:gd name="connsiteY28" fmla="*/ 59013 h 314331"/>
                <a:gd name="connsiteX29" fmla="*/ 233808 w 328612"/>
                <a:gd name="connsiteY29" fmla="*/ 95732 h 314331"/>
                <a:gd name="connsiteX30" fmla="*/ 265955 w 328612"/>
                <a:gd name="connsiteY30" fmla="*/ 122878 h 314331"/>
                <a:gd name="connsiteX31" fmla="*/ 301388 w 328612"/>
                <a:gd name="connsiteY31" fmla="*/ 85874 h 314331"/>
                <a:gd name="connsiteX32" fmla="*/ 328820 w 328612"/>
                <a:gd name="connsiteY32" fmla="*/ 68157 h 314331"/>
                <a:gd name="connsiteX33" fmla="*/ 301388 w 328612"/>
                <a:gd name="connsiteY33" fmla="*/ 86445 h 314331"/>
                <a:gd name="connsiteX34" fmla="*/ 292244 w 328612"/>
                <a:gd name="connsiteY34" fmla="*/ 59013 h 314331"/>
                <a:gd name="connsiteX35" fmla="*/ 196517 w 328612"/>
                <a:gd name="connsiteY35" fmla="*/ 60013 h 314331"/>
                <a:gd name="connsiteX36" fmla="*/ 200089 w 328612"/>
                <a:gd name="connsiteY36" fmla="*/ 63585 h 314331"/>
                <a:gd name="connsiteX37" fmla="*/ 193088 w 328612"/>
                <a:gd name="connsiteY37" fmla="*/ 63585 h 314331"/>
                <a:gd name="connsiteX38" fmla="*/ 196660 w 328612"/>
                <a:gd name="connsiteY38" fmla="*/ 60013 h 314331"/>
                <a:gd name="connsiteX39" fmla="*/ 196517 w 328612"/>
                <a:gd name="connsiteY39" fmla="*/ 67157 h 314331"/>
                <a:gd name="connsiteX40" fmla="*/ 193088 w 328612"/>
                <a:gd name="connsiteY40" fmla="*/ 63585 h 314331"/>
                <a:gd name="connsiteX41" fmla="*/ 200089 w 328612"/>
                <a:gd name="connsiteY41" fmla="*/ 63585 h 314331"/>
                <a:gd name="connsiteX42" fmla="*/ 196517 w 328612"/>
                <a:gd name="connsiteY42" fmla="*/ 67157 h 314331"/>
                <a:gd name="connsiteX43" fmla="*/ 132509 w 328612"/>
                <a:gd name="connsiteY43" fmla="*/ 60013 h 314331"/>
                <a:gd name="connsiteX44" fmla="*/ 136081 w 328612"/>
                <a:gd name="connsiteY44" fmla="*/ 63585 h 314331"/>
                <a:gd name="connsiteX45" fmla="*/ 128937 w 328612"/>
                <a:gd name="connsiteY45" fmla="*/ 63585 h 314331"/>
                <a:gd name="connsiteX46" fmla="*/ 132509 w 328612"/>
                <a:gd name="connsiteY46" fmla="*/ 60013 h 314331"/>
                <a:gd name="connsiteX47" fmla="*/ 132509 w 328612"/>
                <a:gd name="connsiteY47" fmla="*/ 67157 h 314331"/>
                <a:gd name="connsiteX48" fmla="*/ 128937 w 328612"/>
                <a:gd name="connsiteY48" fmla="*/ 63585 h 314331"/>
                <a:gd name="connsiteX49" fmla="*/ 135938 w 328612"/>
                <a:gd name="connsiteY49" fmla="*/ 63585 h 314331"/>
                <a:gd name="connsiteX50" fmla="*/ 132366 w 328612"/>
                <a:gd name="connsiteY50" fmla="*/ 67157 h 31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28612" h="314331">
                  <a:moveTo>
                    <a:pt x="224235" y="205031"/>
                  </a:moveTo>
                  <a:cubicBezTo>
                    <a:pt x="224235" y="205031"/>
                    <a:pt x="245809" y="168598"/>
                    <a:pt x="267955" y="177742"/>
                  </a:cubicBezTo>
                  <a:cubicBezTo>
                    <a:pt x="296530" y="189601"/>
                    <a:pt x="267955" y="259895"/>
                    <a:pt x="267955" y="259895"/>
                  </a:cubicBezTo>
                  <a:moveTo>
                    <a:pt x="100648" y="214461"/>
                  </a:moveTo>
                  <a:cubicBezTo>
                    <a:pt x="119936" y="182314"/>
                    <a:pt x="102934" y="118449"/>
                    <a:pt x="91218" y="83588"/>
                  </a:cubicBezTo>
                  <a:cubicBezTo>
                    <a:pt x="86272" y="68855"/>
                    <a:pt x="91136" y="52604"/>
                    <a:pt x="103363" y="43011"/>
                  </a:cubicBezTo>
                  <a:lnTo>
                    <a:pt x="153369" y="4149"/>
                  </a:lnTo>
                  <a:cubicBezTo>
                    <a:pt x="159905" y="-1003"/>
                    <a:pt x="169121" y="-1003"/>
                    <a:pt x="175658" y="4149"/>
                  </a:cubicBezTo>
                  <a:lnTo>
                    <a:pt x="225664" y="43011"/>
                  </a:lnTo>
                  <a:cubicBezTo>
                    <a:pt x="237891" y="52604"/>
                    <a:pt x="242754" y="68855"/>
                    <a:pt x="237808" y="83588"/>
                  </a:cubicBezTo>
                  <a:cubicBezTo>
                    <a:pt x="226092" y="118449"/>
                    <a:pt x="209233" y="182314"/>
                    <a:pt x="228378" y="214461"/>
                  </a:cubicBezTo>
                  <a:moveTo>
                    <a:pt x="61072" y="259895"/>
                  </a:moveTo>
                  <a:cubicBezTo>
                    <a:pt x="61072" y="259895"/>
                    <a:pt x="32497" y="189601"/>
                    <a:pt x="61072" y="177742"/>
                  </a:cubicBezTo>
                  <a:cubicBezTo>
                    <a:pt x="83217" y="168598"/>
                    <a:pt x="104791" y="205031"/>
                    <a:pt x="104791" y="205031"/>
                  </a:cubicBezTo>
                  <a:moveTo>
                    <a:pt x="50213" y="223319"/>
                  </a:moveTo>
                  <a:lnTo>
                    <a:pt x="9351" y="223319"/>
                  </a:lnTo>
                  <a:cubicBezTo>
                    <a:pt x="9351" y="223319"/>
                    <a:pt x="16780" y="314474"/>
                    <a:pt x="68501" y="314474"/>
                  </a:cubicBezTo>
                  <a:cubicBezTo>
                    <a:pt x="112793" y="314474"/>
                    <a:pt x="112793" y="268896"/>
                    <a:pt x="112793" y="268896"/>
                  </a:cubicBezTo>
                  <a:cubicBezTo>
                    <a:pt x="128494" y="278687"/>
                    <a:pt x="146147" y="284929"/>
                    <a:pt x="164513" y="287184"/>
                  </a:cubicBezTo>
                  <a:cubicBezTo>
                    <a:pt x="182869" y="284973"/>
                    <a:pt x="200520" y="278780"/>
                    <a:pt x="216234" y="269039"/>
                  </a:cubicBezTo>
                  <a:cubicBezTo>
                    <a:pt x="216234" y="269039"/>
                    <a:pt x="216234" y="314616"/>
                    <a:pt x="260525" y="314616"/>
                  </a:cubicBezTo>
                  <a:cubicBezTo>
                    <a:pt x="312246" y="314616"/>
                    <a:pt x="319676" y="223319"/>
                    <a:pt x="319676" y="223319"/>
                  </a:cubicBezTo>
                  <a:lnTo>
                    <a:pt x="278813" y="223319"/>
                  </a:lnTo>
                  <a:moveTo>
                    <a:pt x="95219" y="95875"/>
                  </a:moveTo>
                  <a:cubicBezTo>
                    <a:pt x="93933" y="98875"/>
                    <a:pt x="83075" y="122878"/>
                    <a:pt x="63072" y="122878"/>
                  </a:cubicBezTo>
                  <a:cubicBezTo>
                    <a:pt x="43070" y="122878"/>
                    <a:pt x="27639" y="85874"/>
                    <a:pt x="27639" y="85874"/>
                  </a:cubicBezTo>
                  <a:moveTo>
                    <a:pt x="207" y="68157"/>
                  </a:moveTo>
                  <a:lnTo>
                    <a:pt x="27639" y="86445"/>
                  </a:lnTo>
                  <a:lnTo>
                    <a:pt x="36783" y="59013"/>
                  </a:lnTo>
                  <a:moveTo>
                    <a:pt x="233808" y="95732"/>
                  </a:moveTo>
                  <a:cubicBezTo>
                    <a:pt x="234808" y="98161"/>
                    <a:pt x="245666" y="122878"/>
                    <a:pt x="265955" y="122878"/>
                  </a:cubicBezTo>
                  <a:cubicBezTo>
                    <a:pt x="286243" y="122878"/>
                    <a:pt x="301388" y="85874"/>
                    <a:pt x="301388" y="85874"/>
                  </a:cubicBezTo>
                  <a:moveTo>
                    <a:pt x="328820" y="68157"/>
                  </a:moveTo>
                  <a:lnTo>
                    <a:pt x="301388" y="86445"/>
                  </a:lnTo>
                  <a:lnTo>
                    <a:pt x="292244" y="59013"/>
                  </a:lnTo>
                  <a:moveTo>
                    <a:pt x="196517" y="60013"/>
                  </a:moveTo>
                  <a:cubicBezTo>
                    <a:pt x="198490" y="60013"/>
                    <a:pt x="200089" y="61612"/>
                    <a:pt x="200089" y="63585"/>
                  </a:cubicBezTo>
                  <a:moveTo>
                    <a:pt x="193088" y="63585"/>
                  </a:moveTo>
                  <a:cubicBezTo>
                    <a:pt x="193088" y="61612"/>
                    <a:pt x="194688" y="60013"/>
                    <a:pt x="196660" y="60013"/>
                  </a:cubicBezTo>
                  <a:moveTo>
                    <a:pt x="196517" y="67157"/>
                  </a:moveTo>
                  <a:cubicBezTo>
                    <a:pt x="194601" y="67080"/>
                    <a:pt x="193086" y="65503"/>
                    <a:pt x="193088" y="63585"/>
                  </a:cubicBezTo>
                  <a:moveTo>
                    <a:pt x="200089" y="63585"/>
                  </a:moveTo>
                  <a:cubicBezTo>
                    <a:pt x="200089" y="65558"/>
                    <a:pt x="198490" y="67157"/>
                    <a:pt x="196517" y="67157"/>
                  </a:cubicBezTo>
                  <a:moveTo>
                    <a:pt x="132509" y="60013"/>
                  </a:moveTo>
                  <a:cubicBezTo>
                    <a:pt x="134482" y="60013"/>
                    <a:pt x="136081" y="61612"/>
                    <a:pt x="136081" y="63585"/>
                  </a:cubicBezTo>
                  <a:moveTo>
                    <a:pt x="128937" y="63585"/>
                  </a:moveTo>
                  <a:cubicBezTo>
                    <a:pt x="128937" y="61612"/>
                    <a:pt x="130537" y="60013"/>
                    <a:pt x="132509" y="60013"/>
                  </a:cubicBezTo>
                  <a:moveTo>
                    <a:pt x="132509" y="67157"/>
                  </a:moveTo>
                  <a:cubicBezTo>
                    <a:pt x="130537" y="67157"/>
                    <a:pt x="128937" y="65558"/>
                    <a:pt x="128937" y="63585"/>
                  </a:cubicBezTo>
                  <a:moveTo>
                    <a:pt x="135938" y="63585"/>
                  </a:moveTo>
                  <a:cubicBezTo>
                    <a:pt x="135938" y="65558"/>
                    <a:pt x="134339" y="67157"/>
                    <a:pt x="132366" y="67157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8BBB7EE3-B080-F5F6-5556-8029F0EA23BF}"/>
              </a:ext>
            </a:extLst>
          </p:cNvPr>
          <p:cNvGrpSpPr/>
          <p:nvPr/>
        </p:nvGrpSpPr>
        <p:grpSpPr>
          <a:xfrm>
            <a:off x="1168088" y="4269556"/>
            <a:ext cx="1400800" cy="657409"/>
            <a:chOff x="3853448" y="3003902"/>
            <a:chExt cx="1400800" cy="657409"/>
          </a:xfrm>
        </p:grpSpPr>
        <p:sp>
          <p:nvSpPr>
            <p:cNvPr id="64" name="도형 4">
              <a:extLst>
                <a:ext uri="{FF2B5EF4-FFF2-40B4-BE49-F238E27FC236}">
                  <a16:creationId xmlns:a16="http://schemas.microsoft.com/office/drawing/2014/main" id="{028D3060-C16B-088A-93A1-F7A70A095AFB}"/>
                </a:ext>
              </a:extLst>
            </p:cNvPr>
            <p:cNvSpPr>
              <a:spLocks/>
            </p:cNvSpPr>
            <p:nvPr/>
          </p:nvSpPr>
          <p:spPr>
            <a:xfrm>
              <a:off x="3853448" y="3003902"/>
              <a:ext cx="1400800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7AE52021-99EE-2AE9-D4A7-BA3D3743047F}"/>
                </a:ext>
              </a:extLst>
            </p:cNvPr>
            <p:cNvSpPr/>
            <p:nvPr/>
          </p:nvSpPr>
          <p:spPr>
            <a:xfrm>
              <a:off x="4495800" y="3057525"/>
              <a:ext cx="571500" cy="571500"/>
            </a:xfrm>
            <a:custGeom>
              <a:avLst/>
              <a:gdLst>
                <a:gd name="connsiteX0" fmla="*/ 195 w 571500"/>
                <a:gd name="connsiteY0" fmla="*/ 286023 h 571500"/>
                <a:gd name="connsiteX1" fmla="*/ 285945 w 571500"/>
                <a:gd name="connsiteY1" fmla="*/ 571773 h 571500"/>
                <a:gd name="connsiteX2" fmla="*/ 571695 w 571500"/>
                <a:gd name="connsiteY2" fmla="*/ 286023 h 571500"/>
                <a:gd name="connsiteX3" fmla="*/ 285945 w 571500"/>
                <a:gd name="connsiteY3" fmla="*/ 273 h 571500"/>
                <a:gd name="connsiteX4" fmla="*/ 195 w 571500"/>
                <a:gd name="connsiteY4" fmla="*/ 28602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023"/>
                  </a:moveTo>
                  <a:cubicBezTo>
                    <a:pt x="195" y="443838"/>
                    <a:pt x="128130" y="571773"/>
                    <a:pt x="285945" y="571773"/>
                  </a:cubicBezTo>
                  <a:cubicBezTo>
                    <a:pt x="443760" y="571773"/>
                    <a:pt x="571695" y="443838"/>
                    <a:pt x="571695" y="286023"/>
                  </a:cubicBezTo>
                  <a:cubicBezTo>
                    <a:pt x="571695" y="128208"/>
                    <a:pt x="443760" y="273"/>
                    <a:pt x="285945" y="273"/>
                  </a:cubicBezTo>
                  <a:cubicBezTo>
                    <a:pt x="128130" y="273"/>
                    <a:pt x="195" y="128208"/>
                    <a:pt x="195" y="286023"/>
                  </a:cubicBezTo>
                </a:path>
              </a:pathLst>
            </a:custGeom>
            <a:solidFill>
              <a:srgbClr val="3CC583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F4B4ADE1-8F51-DB83-501A-A093A3D3F76D}"/>
                </a:ext>
              </a:extLst>
            </p:cNvPr>
            <p:cNvSpPr txBox="1"/>
            <p:nvPr/>
          </p:nvSpPr>
          <p:spPr>
            <a:xfrm>
              <a:off x="3853448" y="3182755"/>
              <a:ext cx="598882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Frog</a:t>
              </a:r>
              <a:endParaRPr lang="ko-KR" altLang="en-US" sz="1500" b="1" spc="0" baseline="0" dirty="0">
                <a:ln/>
                <a:solidFill>
                  <a:srgbClr val="3748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C482010E-B6D4-0DCD-4655-EC6CF8F30552}"/>
                </a:ext>
              </a:extLst>
            </p:cNvPr>
            <p:cNvSpPr/>
            <p:nvPr/>
          </p:nvSpPr>
          <p:spPr>
            <a:xfrm>
              <a:off x="4495800" y="3057525"/>
              <a:ext cx="571500" cy="571500"/>
            </a:xfrm>
            <a:custGeom>
              <a:avLst/>
              <a:gdLst>
                <a:gd name="connsiteX0" fmla="*/ 195 w 571500"/>
                <a:gd name="connsiteY0" fmla="*/ 286023 h 571500"/>
                <a:gd name="connsiteX1" fmla="*/ 285945 w 571500"/>
                <a:gd name="connsiteY1" fmla="*/ 571773 h 571500"/>
                <a:gd name="connsiteX2" fmla="*/ 571695 w 571500"/>
                <a:gd name="connsiteY2" fmla="*/ 286023 h 571500"/>
                <a:gd name="connsiteX3" fmla="*/ 285945 w 571500"/>
                <a:gd name="connsiteY3" fmla="*/ 273 h 571500"/>
                <a:gd name="connsiteX4" fmla="*/ 195 w 571500"/>
                <a:gd name="connsiteY4" fmla="*/ 28602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023"/>
                  </a:moveTo>
                  <a:cubicBezTo>
                    <a:pt x="195" y="443838"/>
                    <a:pt x="128130" y="571773"/>
                    <a:pt x="285945" y="571773"/>
                  </a:cubicBezTo>
                  <a:cubicBezTo>
                    <a:pt x="443760" y="571773"/>
                    <a:pt x="571695" y="443838"/>
                    <a:pt x="571695" y="286023"/>
                  </a:cubicBezTo>
                  <a:cubicBezTo>
                    <a:pt x="571695" y="128208"/>
                    <a:pt x="443760" y="273"/>
                    <a:pt x="285945" y="273"/>
                  </a:cubicBezTo>
                  <a:cubicBezTo>
                    <a:pt x="128130" y="273"/>
                    <a:pt x="195" y="128208"/>
                    <a:pt x="195" y="286023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BFE53468-4ED1-FC1E-F7B9-F65D1B39995F}"/>
                </a:ext>
              </a:extLst>
            </p:cNvPr>
            <p:cNvSpPr/>
            <p:nvPr/>
          </p:nvSpPr>
          <p:spPr>
            <a:xfrm>
              <a:off x="4617243" y="3186248"/>
              <a:ext cx="328612" cy="314331"/>
            </a:xfrm>
            <a:custGeom>
              <a:avLst/>
              <a:gdLst>
                <a:gd name="connsiteX0" fmla="*/ 224235 w 328612"/>
                <a:gd name="connsiteY0" fmla="*/ 205031 h 314331"/>
                <a:gd name="connsiteX1" fmla="*/ 267955 w 328612"/>
                <a:gd name="connsiteY1" fmla="*/ 177742 h 314331"/>
                <a:gd name="connsiteX2" fmla="*/ 267955 w 328612"/>
                <a:gd name="connsiteY2" fmla="*/ 259895 h 314331"/>
                <a:gd name="connsiteX3" fmla="*/ 100648 w 328612"/>
                <a:gd name="connsiteY3" fmla="*/ 214461 h 314331"/>
                <a:gd name="connsiteX4" fmla="*/ 91218 w 328612"/>
                <a:gd name="connsiteY4" fmla="*/ 83588 h 314331"/>
                <a:gd name="connsiteX5" fmla="*/ 103363 w 328612"/>
                <a:gd name="connsiteY5" fmla="*/ 43011 h 314331"/>
                <a:gd name="connsiteX6" fmla="*/ 153369 w 328612"/>
                <a:gd name="connsiteY6" fmla="*/ 4149 h 314331"/>
                <a:gd name="connsiteX7" fmla="*/ 175658 w 328612"/>
                <a:gd name="connsiteY7" fmla="*/ 4149 h 314331"/>
                <a:gd name="connsiteX8" fmla="*/ 225664 w 328612"/>
                <a:gd name="connsiteY8" fmla="*/ 43011 h 314331"/>
                <a:gd name="connsiteX9" fmla="*/ 237808 w 328612"/>
                <a:gd name="connsiteY9" fmla="*/ 83588 h 314331"/>
                <a:gd name="connsiteX10" fmla="*/ 228378 w 328612"/>
                <a:gd name="connsiteY10" fmla="*/ 214461 h 314331"/>
                <a:gd name="connsiteX11" fmla="*/ 61072 w 328612"/>
                <a:gd name="connsiteY11" fmla="*/ 259895 h 314331"/>
                <a:gd name="connsiteX12" fmla="*/ 61072 w 328612"/>
                <a:gd name="connsiteY12" fmla="*/ 177742 h 314331"/>
                <a:gd name="connsiteX13" fmla="*/ 104791 w 328612"/>
                <a:gd name="connsiteY13" fmla="*/ 205031 h 314331"/>
                <a:gd name="connsiteX14" fmla="*/ 50213 w 328612"/>
                <a:gd name="connsiteY14" fmla="*/ 223319 h 314331"/>
                <a:gd name="connsiteX15" fmla="*/ 9351 w 328612"/>
                <a:gd name="connsiteY15" fmla="*/ 223319 h 314331"/>
                <a:gd name="connsiteX16" fmla="*/ 68501 w 328612"/>
                <a:gd name="connsiteY16" fmla="*/ 314474 h 314331"/>
                <a:gd name="connsiteX17" fmla="*/ 112793 w 328612"/>
                <a:gd name="connsiteY17" fmla="*/ 268896 h 314331"/>
                <a:gd name="connsiteX18" fmla="*/ 164513 w 328612"/>
                <a:gd name="connsiteY18" fmla="*/ 287184 h 314331"/>
                <a:gd name="connsiteX19" fmla="*/ 216234 w 328612"/>
                <a:gd name="connsiteY19" fmla="*/ 269039 h 314331"/>
                <a:gd name="connsiteX20" fmla="*/ 260525 w 328612"/>
                <a:gd name="connsiteY20" fmla="*/ 314616 h 314331"/>
                <a:gd name="connsiteX21" fmla="*/ 319676 w 328612"/>
                <a:gd name="connsiteY21" fmla="*/ 223319 h 314331"/>
                <a:gd name="connsiteX22" fmla="*/ 278813 w 328612"/>
                <a:gd name="connsiteY22" fmla="*/ 223319 h 314331"/>
                <a:gd name="connsiteX23" fmla="*/ 95219 w 328612"/>
                <a:gd name="connsiteY23" fmla="*/ 95875 h 314331"/>
                <a:gd name="connsiteX24" fmla="*/ 63072 w 328612"/>
                <a:gd name="connsiteY24" fmla="*/ 122878 h 314331"/>
                <a:gd name="connsiteX25" fmla="*/ 27639 w 328612"/>
                <a:gd name="connsiteY25" fmla="*/ 85874 h 314331"/>
                <a:gd name="connsiteX26" fmla="*/ 207 w 328612"/>
                <a:gd name="connsiteY26" fmla="*/ 68157 h 314331"/>
                <a:gd name="connsiteX27" fmla="*/ 27639 w 328612"/>
                <a:gd name="connsiteY27" fmla="*/ 86445 h 314331"/>
                <a:gd name="connsiteX28" fmla="*/ 36783 w 328612"/>
                <a:gd name="connsiteY28" fmla="*/ 59013 h 314331"/>
                <a:gd name="connsiteX29" fmla="*/ 233808 w 328612"/>
                <a:gd name="connsiteY29" fmla="*/ 95732 h 314331"/>
                <a:gd name="connsiteX30" fmla="*/ 265955 w 328612"/>
                <a:gd name="connsiteY30" fmla="*/ 122878 h 314331"/>
                <a:gd name="connsiteX31" fmla="*/ 301388 w 328612"/>
                <a:gd name="connsiteY31" fmla="*/ 85874 h 314331"/>
                <a:gd name="connsiteX32" fmla="*/ 328820 w 328612"/>
                <a:gd name="connsiteY32" fmla="*/ 68157 h 314331"/>
                <a:gd name="connsiteX33" fmla="*/ 301388 w 328612"/>
                <a:gd name="connsiteY33" fmla="*/ 86445 h 314331"/>
                <a:gd name="connsiteX34" fmla="*/ 292244 w 328612"/>
                <a:gd name="connsiteY34" fmla="*/ 59013 h 314331"/>
                <a:gd name="connsiteX35" fmla="*/ 196517 w 328612"/>
                <a:gd name="connsiteY35" fmla="*/ 60013 h 314331"/>
                <a:gd name="connsiteX36" fmla="*/ 200089 w 328612"/>
                <a:gd name="connsiteY36" fmla="*/ 63585 h 314331"/>
                <a:gd name="connsiteX37" fmla="*/ 193088 w 328612"/>
                <a:gd name="connsiteY37" fmla="*/ 63585 h 314331"/>
                <a:gd name="connsiteX38" fmla="*/ 196660 w 328612"/>
                <a:gd name="connsiteY38" fmla="*/ 60013 h 314331"/>
                <a:gd name="connsiteX39" fmla="*/ 196517 w 328612"/>
                <a:gd name="connsiteY39" fmla="*/ 67157 h 314331"/>
                <a:gd name="connsiteX40" fmla="*/ 193088 w 328612"/>
                <a:gd name="connsiteY40" fmla="*/ 63585 h 314331"/>
                <a:gd name="connsiteX41" fmla="*/ 200089 w 328612"/>
                <a:gd name="connsiteY41" fmla="*/ 63585 h 314331"/>
                <a:gd name="connsiteX42" fmla="*/ 196517 w 328612"/>
                <a:gd name="connsiteY42" fmla="*/ 67157 h 314331"/>
                <a:gd name="connsiteX43" fmla="*/ 132509 w 328612"/>
                <a:gd name="connsiteY43" fmla="*/ 60013 h 314331"/>
                <a:gd name="connsiteX44" fmla="*/ 136081 w 328612"/>
                <a:gd name="connsiteY44" fmla="*/ 63585 h 314331"/>
                <a:gd name="connsiteX45" fmla="*/ 128937 w 328612"/>
                <a:gd name="connsiteY45" fmla="*/ 63585 h 314331"/>
                <a:gd name="connsiteX46" fmla="*/ 132509 w 328612"/>
                <a:gd name="connsiteY46" fmla="*/ 60013 h 314331"/>
                <a:gd name="connsiteX47" fmla="*/ 132509 w 328612"/>
                <a:gd name="connsiteY47" fmla="*/ 67157 h 314331"/>
                <a:gd name="connsiteX48" fmla="*/ 128937 w 328612"/>
                <a:gd name="connsiteY48" fmla="*/ 63585 h 314331"/>
                <a:gd name="connsiteX49" fmla="*/ 135938 w 328612"/>
                <a:gd name="connsiteY49" fmla="*/ 63585 h 314331"/>
                <a:gd name="connsiteX50" fmla="*/ 132366 w 328612"/>
                <a:gd name="connsiteY50" fmla="*/ 67157 h 31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28612" h="314331">
                  <a:moveTo>
                    <a:pt x="224235" y="205031"/>
                  </a:moveTo>
                  <a:cubicBezTo>
                    <a:pt x="224235" y="205031"/>
                    <a:pt x="245809" y="168598"/>
                    <a:pt x="267955" y="177742"/>
                  </a:cubicBezTo>
                  <a:cubicBezTo>
                    <a:pt x="296530" y="189601"/>
                    <a:pt x="267955" y="259895"/>
                    <a:pt x="267955" y="259895"/>
                  </a:cubicBezTo>
                  <a:moveTo>
                    <a:pt x="100648" y="214461"/>
                  </a:moveTo>
                  <a:cubicBezTo>
                    <a:pt x="119936" y="182314"/>
                    <a:pt x="102934" y="118449"/>
                    <a:pt x="91218" y="83588"/>
                  </a:cubicBezTo>
                  <a:cubicBezTo>
                    <a:pt x="86272" y="68855"/>
                    <a:pt x="91136" y="52604"/>
                    <a:pt x="103363" y="43011"/>
                  </a:cubicBezTo>
                  <a:lnTo>
                    <a:pt x="153369" y="4149"/>
                  </a:lnTo>
                  <a:cubicBezTo>
                    <a:pt x="159905" y="-1003"/>
                    <a:pt x="169121" y="-1003"/>
                    <a:pt x="175658" y="4149"/>
                  </a:cubicBezTo>
                  <a:lnTo>
                    <a:pt x="225664" y="43011"/>
                  </a:lnTo>
                  <a:cubicBezTo>
                    <a:pt x="237891" y="52604"/>
                    <a:pt x="242754" y="68855"/>
                    <a:pt x="237808" y="83588"/>
                  </a:cubicBezTo>
                  <a:cubicBezTo>
                    <a:pt x="226092" y="118449"/>
                    <a:pt x="209233" y="182314"/>
                    <a:pt x="228378" y="214461"/>
                  </a:cubicBezTo>
                  <a:moveTo>
                    <a:pt x="61072" y="259895"/>
                  </a:moveTo>
                  <a:cubicBezTo>
                    <a:pt x="61072" y="259895"/>
                    <a:pt x="32497" y="189601"/>
                    <a:pt x="61072" y="177742"/>
                  </a:cubicBezTo>
                  <a:cubicBezTo>
                    <a:pt x="83217" y="168598"/>
                    <a:pt x="104791" y="205031"/>
                    <a:pt x="104791" y="205031"/>
                  </a:cubicBezTo>
                  <a:moveTo>
                    <a:pt x="50213" y="223319"/>
                  </a:moveTo>
                  <a:lnTo>
                    <a:pt x="9351" y="223319"/>
                  </a:lnTo>
                  <a:cubicBezTo>
                    <a:pt x="9351" y="223319"/>
                    <a:pt x="16780" y="314474"/>
                    <a:pt x="68501" y="314474"/>
                  </a:cubicBezTo>
                  <a:cubicBezTo>
                    <a:pt x="112793" y="314474"/>
                    <a:pt x="112793" y="268896"/>
                    <a:pt x="112793" y="268896"/>
                  </a:cubicBezTo>
                  <a:cubicBezTo>
                    <a:pt x="128494" y="278687"/>
                    <a:pt x="146147" y="284929"/>
                    <a:pt x="164513" y="287184"/>
                  </a:cubicBezTo>
                  <a:cubicBezTo>
                    <a:pt x="182869" y="284973"/>
                    <a:pt x="200520" y="278780"/>
                    <a:pt x="216234" y="269039"/>
                  </a:cubicBezTo>
                  <a:cubicBezTo>
                    <a:pt x="216234" y="269039"/>
                    <a:pt x="216234" y="314616"/>
                    <a:pt x="260525" y="314616"/>
                  </a:cubicBezTo>
                  <a:cubicBezTo>
                    <a:pt x="312246" y="314616"/>
                    <a:pt x="319676" y="223319"/>
                    <a:pt x="319676" y="223319"/>
                  </a:cubicBezTo>
                  <a:lnTo>
                    <a:pt x="278813" y="223319"/>
                  </a:lnTo>
                  <a:moveTo>
                    <a:pt x="95219" y="95875"/>
                  </a:moveTo>
                  <a:cubicBezTo>
                    <a:pt x="93933" y="98875"/>
                    <a:pt x="83075" y="122878"/>
                    <a:pt x="63072" y="122878"/>
                  </a:cubicBezTo>
                  <a:cubicBezTo>
                    <a:pt x="43070" y="122878"/>
                    <a:pt x="27639" y="85874"/>
                    <a:pt x="27639" y="85874"/>
                  </a:cubicBezTo>
                  <a:moveTo>
                    <a:pt x="207" y="68157"/>
                  </a:moveTo>
                  <a:lnTo>
                    <a:pt x="27639" y="86445"/>
                  </a:lnTo>
                  <a:lnTo>
                    <a:pt x="36783" y="59013"/>
                  </a:lnTo>
                  <a:moveTo>
                    <a:pt x="233808" y="95732"/>
                  </a:moveTo>
                  <a:cubicBezTo>
                    <a:pt x="234808" y="98161"/>
                    <a:pt x="245666" y="122878"/>
                    <a:pt x="265955" y="122878"/>
                  </a:cubicBezTo>
                  <a:cubicBezTo>
                    <a:pt x="286243" y="122878"/>
                    <a:pt x="301388" y="85874"/>
                    <a:pt x="301388" y="85874"/>
                  </a:cubicBezTo>
                  <a:moveTo>
                    <a:pt x="328820" y="68157"/>
                  </a:moveTo>
                  <a:lnTo>
                    <a:pt x="301388" y="86445"/>
                  </a:lnTo>
                  <a:lnTo>
                    <a:pt x="292244" y="59013"/>
                  </a:lnTo>
                  <a:moveTo>
                    <a:pt x="196517" y="60013"/>
                  </a:moveTo>
                  <a:cubicBezTo>
                    <a:pt x="198490" y="60013"/>
                    <a:pt x="200089" y="61612"/>
                    <a:pt x="200089" y="63585"/>
                  </a:cubicBezTo>
                  <a:moveTo>
                    <a:pt x="193088" y="63585"/>
                  </a:moveTo>
                  <a:cubicBezTo>
                    <a:pt x="193088" y="61612"/>
                    <a:pt x="194688" y="60013"/>
                    <a:pt x="196660" y="60013"/>
                  </a:cubicBezTo>
                  <a:moveTo>
                    <a:pt x="196517" y="67157"/>
                  </a:moveTo>
                  <a:cubicBezTo>
                    <a:pt x="194601" y="67080"/>
                    <a:pt x="193086" y="65503"/>
                    <a:pt x="193088" y="63585"/>
                  </a:cubicBezTo>
                  <a:moveTo>
                    <a:pt x="200089" y="63585"/>
                  </a:moveTo>
                  <a:cubicBezTo>
                    <a:pt x="200089" y="65558"/>
                    <a:pt x="198490" y="67157"/>
                    <a:pt x="196517" y="67157"/>
                  </a:cubicBezTo>
                  <a:moveTo>
                    <a:pt x="132509" y="60013"/>
                  </a:moveTo>
                  <a:cubicBezTo>
                    <a:pt x="134482" y="60013"/>
                    <a:pt x="136081" y="61612"/>
                    <a:pt x="136081" y="63585"/>
                  </a:cubicBezTo>
                  <a:moveTo>
                    <a:pt x="128937" y="63585"/>
                  </a:moveTo>
                  <a:cubicBezTo>
                    <a:pt x="128937" y="61612"/>
                    <a:pt x="130537" y="60013"/>
                    <a:pt x="132509" y="60013"/>
                  </a:cubicBezTo>
                  <a:moveTo>
                    <a:pt x="132509" y="67157"/>
                  </a:moveTo>
                  <a:cubicBezTo>
                    <a:pt x="130537" y="67157"/>
                    <a:pt x="128937" y="65558"/>
                    <a:pt x="128937" y="63585"/>
                  </a:cubicBezTo>
                  <a:moveTo>
                    <a:pt x="135938" y="63585"/>
                  </a:moveTo>
                  <a:cubicBezTo>
                    <a:pt x="135938" y="65558"/>
                    <a:pt x="134339" y="67157"/>
                    <a:pt x="132366" y="67157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" name="Rect 0">
            <a:extLst>
              <a:ext uri="{FF2B5EF4-FFF2-40B4-BE49-F238E27FC236}">
                <a16:creationId xmlns:a16="http://schemas.microsoft.com/office/drawing/2014/main" id="{8391D46A-1AD2-F4C1-6D3B-F5F5BBF80948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8425" cy="46166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클래스 </a:t>
            </a:r>
            <a:r>
              <a:rPr lang="ko-KR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구성 모식도 </a:t>
            </a:r>
            <a:r>
              <a:rPr lang="ko-KR" altLang="en-US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개선안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cxnSp>
        <p:nvCxnSpPr>
          <p:cNvPr id="42" name="도형 6">
            <a:extLst>
              <a:ext uri="{FF2B5EF4-FFF2-40B4-BE49-F238E27FC236}">
                <a16:creationId xmlns:a16="http://schemas.microsoft.com/office/drawing/2014/main" id="{2FA27F40-303F-4A34-9994-6DD18698A9DE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 flipH="1">
            <a:off x="1878886" y="2341880"/>
            <a:ext cx="794060" cy="675818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도형 8">
            <a:extLst>
              <a:ext uri="{FF2B5EF4-FFF2-40B4-BE49-F238E27FC236}">
                <a16:creationId xmlns:a16="http://schemas.microsoft.com/office/drawing/2014/main" id="{8B3048E9-8B09-75D1-28DB-4791D84915DF}"/>
              </a:ext>
            </a:extLst>
          </p:cNvPr>
          <p:cNvCxnSpPr>
            <a:cxnSpLocks/>
            <a:stCxn id="35" idx="2"/>
            <a:endCxn id="64" idx="0"/>
          </p:cNvCxnSpPr>
          <p:nvPr/>
        </p:nvCxnSpPr>
        <p:spPr>
          <a:xfrm flipH="1">
            <a:off x="1868488" y="3675107"/>
            <a:ext cx="10398" cy="594449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도형 13">
            <a:extLst>
              <a:ext uri="{FF2B5EF4-FFF2-40B4-BE49-F238E27FC236}">
                <a16:creationId xmlns:a16="http://schemas.microsoft.com/office/drawing/2014/main" id="{ACDDDFE5-D792-8D99-3289-D2971B4F2479}"/>
              </a:ext>
            </a:extLst>
          </p:cNvPr>
          <p:cNvCxnSpPr>
            <a:cxnSpLocks/>
            <a:stCxn id="46" idx="2"/>
            <a:endCxn id="73" idx="0"/>
          </p:cNvCxnSpPr>
          <p:nvPr/>
        </p:nvCxnSpPr>
        <p:spPr>
          <a:xfrm flipH="1">
            <a:off x="3554900" y="3663948"/>
            <a:ext cx="1" cy="616766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도형 6">
            <a:extLst>
              <a:ext uri="{FF2B5EF4-FFF2-40B4-BE49-F238E27FC236}">
                <a16:creationId xmlns:a16="http://schemas.microsoft.com/office/drawing/2014/main" id="{70F01CB8-CAC4-1DB1-FF7C-C2114E749963}"/>
              </a:ext>
            </a:extLst>
          </p:cNvPr>
          <p:cNvCxnSpPr>
            <a:cxnSpLocks/>
            <a:stCxn id="29" idx="2"/>
            <a:endCxn id="46" idx="0"/>
          </p:cNvCxnSpPr>
          <p:nvPr/>
        </p:nvCxnSpPr>
        <p:spPr>
          <a:xfrm>
            <a:off x="2672946" y="2341880"/>
            <a:ext cx="881955" cy="664659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도형 13">
            <a:extLst>
              <a:ext uri="{FF2B5EF4-FFF2-40B4-BE49-F238E27FC236}">
                <a16:creationId xmlns:a16="http://schemas.microsoft.com/office/drawing/2014/main" id="{3BFA8F40-34B8-A2B8-F9ED-84FA3FBECCA3}"/>
              </a:ext>
            </a:extLst>
          </p:cNvPr>
          <p:cNvCxnSpPr>
            <a:cxnSpLocks/>
            <a:stCxn id="81" idx="2"/>
            <a:endCxn id="95" idx="0"/>
          </p:cNvCxnSpPr>
          <p:nvPr/>
        </p:nvCxnSpPr>
        <p:spPr>
          <a:xfrm>
            <a:off x="5515088" y="2341880"/>
            <a:ext cx="0" cy="675818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도형 28"/>
          <p:cNvCxnSpPr>
            <a:cxnSpLocks/>
            <a:stCxn id="81" idx="3"/>
            <a:endCxn id="87" idx="1"/>
          </p:cNvCxnSpPr>
          <p:nvPr/>
        </p:nvCxnSpPr>
        <p:spPr>
          <a:xfrm flipV="1">
            <a:off x="6157396" y="2013175"/>
            <a:ext cx="1322228" cy="1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ysDash"/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D858CA1E-8F95-DBE6-3E82-12276EBA970D}"/>
              </a:ext>
            </a:extLst>
          </p:cNvPr>
          <p:cNvGrpSpPr/>
          <p:nvPr/>
        </p:nvGrpSpPr>
        <p:grpSpPr>
          <a:xfrm>
            <a:off x="1898890" y="1684471"/>
            <a:ext cx="1548112" cy="657409"/>
            <a:chOff x="3702159" y="1405706"/>
            <a:chExt cx="1548112" cy="657409"/>
          </a:xfrm>
        </p:grpSpPr>
        <p:sp>
          <p:nvSpPr>
            <p:cNvPr id="29" name="도형 4">
              <a:extLst>
                <a:ext uri="{FF2B5EF4-FFF2-40B4-BE49-F238E27FC236}">
                  <a16:creationId xmlns:a16="http://schemas.microsoft.com/office/drawing/2014/main" id="{2A0F9384-5477-13A8-2F07-B613929A6B7C}"/>
                </a:ext>
              </a:extLst>
            </p:cNvPr>
            <p:cNvSpPr>
              <a:spLocks/>
            </p:cNvSpPr>
            <p:nvPr/>
          </p:nvSpPr>
          <p:spPr>
            <a:xfrm>
              <a:off x="3702159" y="1405706"/>
              <a:ext cx="1548112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72B8AB05-DEA5-0D47-5F4E-3627C5843FA6}"/>
                </a:ext>
              </a:extLst>
            </p:cNvPr>
            <p:cNvSpPr/>
            <p:nvPr/>
          </p:nvSpPr>
          <p:spPr>
            <a:xfrm>
              <a:off x="4495800" y="1457325"/>
              <a:ext cx="571500" cy="571500"/>
            </a:xfrm>
            <a:custGeom>
              <a:avLst/>
              <a:gdLst>
                <a:gd name="connsiteX0" fmla="*/ 195 w 571500"/>
                <a:gd name="connsiteY0" fmla="*/ 285855 h 571500"/>
                <a:gd name="connsiteX1" fmla="*/ 285945 w 571500"/>
                <a:gd name="connsiteY1" fmla="*/ 571605 h 571500"/>
                <a:gd name="connsiteX2" fmla="*/ 571695 w 571500"/>
                <a:gd name="connsiteY2" fmla="*/ 285855 h 571500"/>
                <a:gd name="connsiteX3" fmla="*/ 285945 w 571500"/>
                <a:gd name="connsiteY3" fmla="*/ 105 h 571500"/>
                <a:gd name="connsiteX4" fmla="*/ 195 w 571500"/>
                <a:gd name="connsiteY4" fmla="*/ 28585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855"/>
                  </a:moveTo>
                  <a:cubicBezTo>
                    <a:pt x="195" y="443670"/>
                    <a:pt x="128130" y="571605"/>
                    <a:pt x="285945" y="571605"/>
                  </a:cubicBezTo>
                  <a:cubicBezTo>
                    <a:pt x="443760" y="571605"/>
                    <a:pt x="571695" y="443670"/>
                    <a:pt x="571695" y="285855"/>
                  </a:cubicBezTo>
                  <a:cubicBezTo>
                    <a:pt x="571695" y="128040"/>
                    <a:pt x="443760" y="105"/>
                    <a:pt x="285945" y="105"/>
                  </a:cubicBezTo>
                  <a:cubicBezTo>
                    <a:pt x="128130" y="105"/>
                    <a:pt x="195" y="128040"/>
                    <a:pt x="195" y="285855"/>
                  </a:cubicBezTo>
                </a:path>
              </a:pathLst>
            </a:custGeom>
            <a:solidFill>
              <a:srgbClr val="E0CB15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B518F7C-CE7A-B340-D954-FFFD1067D65A}"/>
                </a:ext>
              </a:extLst>
            </p:cNvPr>
            <p:cNvSpPr txBox="1"/>
            <p:nvPr/>
          </p:nvSpPr>
          <p:spPr>
            <a:xfrm>
              <a:off x="3704871" y="1582555"/>
              <a:ext cx="84029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4643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IObject</a:t>
              </a:r>
              <a:endParaRPr lang="ko-KR" altLang="en-US" sz="1500" b="1" spc="0" baseline="0" dirty="0">
                <a:ln/>
                <a:solidFill>
                  <a:srgbClr val="46432D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36EF141B-3155-06AE-201A-E661A4EC1166}"/>
                </a:ext>
              </a:extLst>
            </p:cNvPr>
            <p:cNvSpPr/>
            <p:nvPr/>
          </p:nvSpPr>
          <p:spPr>
            <a:xfrm>
              <a:off x="4495800" y="1457325"/>
              <a:ext cx="571500" cy="571500"/>
            </a:xfrm>
            <a:custGeom>
              <a:avLst/>
              <a:gdLst>
                <a:gd name="connsiteX0" fmla="*/ 195 w 571500"/>
                <a:gd name="connsiteY0" fmla="*/ 285855 h 571500"/>
                <a:gd name="connsiteX1" fmla="*/ 285945 w 571500"/>
                <a:gd name="connsiteY1" fmla="*/ 571605 h 571500"/>
                <a:gd name="connsiteX2" fmla="*/ 571695 w 571500"/>
                <a:gd name="connsiteY2" fmla="*/ 285855 h 571500"/>
                <a:gd name="connsiteX3" fmla="*/ 285945 w 571500"/>
                <a:gd name="connsiteY3" fmla="*/ 105 h 571500"/>
                <a:gd name="connsiteX4" fmla="*/ 195 w 571500"/>
                <a:gd name="connsiteY4" fmla="*/ 28585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855"/>
                  </a:moveTo>
                  <a:cubicBezTo>
                    <a:pt x="195" y="443670"/>
                    <a:pt x="128130" y="571605"/>
                    <a:pt x="285945" y="571605"/>
                  </a:cubicBezTo>
                  <a:cubicBezTo>
                    <a:pt x="443760" y="571605"/>
                    <a:pt x="571695" y="443670"/>
                    <a:pt x="571695" y="285855"/>
                  </a:cubicBezTo>
                  <a:cubicBezTo>
                    <a:pt x="571695" y="128040"/>
                    <a:pt x="443760" y="105"/>
                    <a:pt x="285945" y="105"/>
                  </a:cubicBezTo>
                  <a:cubicBezTo>
                    <a:pt x="128130" y="105"/>
                    <a:pt x="195" y="128040"/>
                    <a:pt x="195" y="285855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21628B2E-FFDF-887F-BE47-121340F37A21}"/>
                </a:ext>
              </a:extLst>
            </p:cNvPr>
            <p:cNvSpPr/>
            <p:nvPr/>
          </p:nvSpPr>
          <p:spPr>
            <a:xfrm>
              <a:off x="4617243" y="1578768"/>
              <a:ext cx="328612" cy="328612"/>
            </a:xfrm>
            <a:custGeom>
              <a:avLst/>
              <a:gdLst>
                <a:gd name="connsiteX0" fmla="*/ 207 w 328612"/>
                <a:gd name="connsiteY0" fmla="*/ 164423 h 328612"/>
                <a:gd name="connsiteX1" fmla="*/ 164513 w 328612"/>
                <a:gd name="connsiteY1" fmla="*/ 328730 h 328612"/>
                <a:gd name="connsiteX2" fmla="*/ 328820 w 328612"/>
                <a:gd name="connsiteY2" fmla="*/ 164423 h 328612"/>
                <a:gd name="connsiteX3" fmla="*/ 164513 w 328612"/>
                <a:gd name="connsiteY3" fmla="*/ 117 h 328612"/>
                <a:gd name="connsiteX4" fmla="*/ 207 w 328612"/>
                <a:gd name="connsiteY4" fmla="*/ 164423 h 328612"/>
                <a:gd name="connsiteX5" fmla="*/ 164513 w 328612"/>
                <a:gd name="connsiteY5" fmla="*/ 164423 h 328612"/>
                <a:gd name="connsiteX6" fmla="*/ 85932 w 328612"/>
                <a:gd name="connsiteY6" fmla="*/ 85842 h 328612"/>
                <a:gd name="connsiteX7" fmla="*/ 85932 w 328612"/>
                <a:gd name="connsiteY7" fmla="*/ 164423 h 328612"/>
                <a:gd name="connsiteX8" fmla="*/ 134442 w 328612"/>
                <a:gd name="connsiteY8" fmla="*/ 237021 h 328612"/>
                <a:gd name="connsiteX9" fmla="*/ 220077 w 328612"/>
                <a:gd name="connsiteY9" fmla="*/ 219987 h 328612"/>
                <a:gd name="connsiteX10" fmla="*/ 164513 w 328612"/>
                <a:gd name="connsiteY10" fmla="*/ 164423 h 328612"/>
                <a:gd name="connsiteX11" fmla="*/ 243937 w 328612"/>
                <a:gd name="connsiteY11" fmla="*/ 243005 h 328612"/>
                <a:gd name="connsiteX12" fmla="*/ 243937 w 328612"/>
                <a:gd name="connsiteY12" fmla="*/ 164423 h 328612"/>
                <a:gd name="connsiteX13" fmla="*/ 195428 w 328612"/>
                <a:gd name="connsiteY13" fmla="*/ 91826 h 328612"/>
                <a:gd name="connsiteX14" fmla="*/ 109792 w 328612"/>
                <a:gd name="connsiteY14" fmla="*/ 108859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2" h="328612">
                  <a:moveTo>
                    <a:pt x="207" y="164423"/>
                  </a:moveTo>
                  <a:cubicBezTo>
                    <a:pt x="207" y="255167"/>
                    <a:pt x="73770" y="328730"/>
                    <a:pt x="164513" y="328730"/>
                  </a:cubicBezTo>
                  <a:cubicBezTo>
                    <a:pt x="255257" y="328730"/>
                    <a:pt x="328820" y="255167"/>
                    <a:pt x="328820" y="164423"/>
                  </a:cubicBezTo>
                  <a:cubicBezTo>
                    <a:pt x="328820" y="73680"/>
                    <a:pt x="255257" y="117"/>
                    <a:pt x="164513" y="117"/>
                  </a:cubicBezTo>
                  <a:cubicBezTo>
                    <a:pt x="73770" y="117"/>
                    <a:pt x="207" y="73680"/>
                    <a:pt x="207" y="164423"/>
                  </a:cubicBezTo>
                  <a:moveTo>
                    <a:pt x="164513" y="164423"/>
                  </a:moveTo>
                  <a:lnTo>
                    <a:pt x="85932" y="85842"/>
                  </a:lnTo>
                  <a:lnTo>
                    <a:pt x="85932" y="164423"/>
                  </a:lnTo>
                  <a:cubicBezTo>
                    <a:pt x="85933" y="196205"/>
                    <a:pt x="105079" y="224858"/>
                    <a:pt x="134442" y="237021"/>
                  </a:cubicBezTo>
                  <a:cubicBezTo>
                    <a:pt x="163805" y="249183"/>
                    <a:pt x="197603" y="242461"/>
                    <a:pt x="220077" y="219987"/>
                  </a:cubicBezTo>
                  <a:moveTo>
                    <a:pt x="164513" y="164423"/>
                  </a:moveTo>
                  <a:lnTo>
                    <a:pt x="243937" y="243005"/>
                  </a:lnTo>
                  <a:lnTo>
                    <a:pt x="243937" y="164423"/>
                  </a:lnTo>
                  <a:cubicBezTo>
                    <a:pt x="243937" y="132641"/>
                    <a:pt x="224790" y="103988"/>
                    <a:pt x="195428" y="91826"/>
                  </a:cubicBezTo>
                  <a:cubicBezTo>
                    <a:pt x="166065" y="79663"/>
                    <a:pt x="132266" y="86386"/>
                    <a:pt x="109792" y="108859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8D33E67A-C012-4FD0-85FB-F9066A1C96B7}"/>
              </a:ext>
            </a:extLst>
          </p:cNvPr>
          <p:cNvGrpSpPr/>
          <p:nvPr/>
        </p:nvGrpSpPr>
        <p:grpSpPr>
          <a:xfrm>
            <a:off x="1122204" y="3017698"/>
            <a:ext cx="1513363" cy="672204"/>
            <a:chOff x="1122204" y="3017698"/>
            <a:chExt cx="1513363" cy="672204"/>
          </a:xfrm>
        </p:grpSpPr>
        <p:sp>
          <p:nvSpPr>
            <p:cNvPr id="35" name="도형 4">
              <a:extLst>
                <a:ext uri="{FF2B5EF4-FFF2-40B4-BE49-F238E27FC236}">
                  <a16:creationId xmlns:a16="http://schemas.microsoft.com/office/drawing/2014/main" id="{3F9B26DB-FBE3-5D2B-3D64-7A3122531FEA}"/>
                </a:ext>
              </a:extLst>
            </p:cNvPr>
            <p:cNvSpPr>
              <a:spLocks/>
            </p:cNvSpPr>
            <p:nvPr/>
          </p:nvSpPr>
          <p:spPr>
            <a:xfrm>
              <a:off x="1122204" y="3017698"/>
              <a:ext cx="1513363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B6ED6E72-51D9-A96B-B1FB-D54311CF5B5C}"/>
                </a:ext>
              </a:extLst>
            </p:cNvPr>
            <p:cNvSpPr/>
            <p:nvPr/>
          </p:nvSpPr>
          <p:spPr>
            <a:xfrm>
              <a:off x="1881097" y="3064779"/>
              <a:ext cx="571500" cy="571500"/>
            </a:xfrm>
            <a:custGeom>
              <a:avLst/>
              <a:gdLst>
                <a:gd name="connsiteX0" fmla="*/ 195 w 571500"/>
                <a:gd name="connsiteY0" fmla="*/ 285939 h 571500"/>
                <a:gd name="connsiteX1" fmla="*/ 285945 w 571500"/>
                <a:gd name="connsiteY1" fmla="*/ 571689 h 571500"/>
                <a:gd name="connsiteX2" fmla="*/ 571695 w 571500"/>
                <a:gd name="connsiteY2" fmla="*/ 285939 h 571500"/>
                <a:gd name="connsiteX3" fmla="*/ 285945 w 571500"/>
                <a:gd name="connsiteY3" fmla="*/ 189 h 571500"/>
                <a:gd name="connsiteX4" fmla="*/ 195 w 571500"/>
                <a:gd name="connsiteY4" fmla="*/ 285939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939"/>
                  </a:moveTo>
                  <a:cubicBezTo>
                    <a:pt x="195" y="443754"/>
                    <a:pt x="128130" y="571689"/>
                    <a:pt x="285945" y="571689"/>
                  </a:cubicBezTo>
                  <a:cubicBezTo>
                    <a:pt x="443760" y="571689"/>
                    <a:pt x="571695" y="443754"/>
                    <a:pt x="571695" y="285939"/>
                  </a:cubicBezTo>
                  <a:cubicBezTo>
                    <a:pt x="571695" y="128124"/>
                    <a:pt x="443760" y="189"/>
                    <a:pt x="285945" y="189"/>
                  </a:cubicBezTo>
                  <a:cubicBezTo>
                    <a:pt x="128130" y="189"/>
                    <a:pt x="195" y="128124"/>
                    <a:pt x="195" y="285939"/>
                  </a:cubicBezTo>
                </a:path>
              </a:pathLst>
            </a:custGeom>
            <a:solidFill>
              <a:srgbClr val="DE8431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66FAD21-5F19-196A-F8FD-00B1E68AB741}"/>
                </a:ext>
              </a:extLst>
            </p:cNvPr>
            <p:cNvSpPr txBox="1"/>
            <p:nvPr/>
          </p:nvSpPr>
          <p:spPr>
            <a:xfrm>
              <a:off x="1122204" y="3190009"/>
              <a:ext cx="742063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500" b="1" spc="0" baseline="0" dirty="0">
                  <a:ln/>
                  <a:solidFill>
                    <a:srgbClr val="4C403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Player</a:t>
              </a:r>
              <a:endParaRPr lang="ko-KR" altLang="en-US" sz="1500" b="1" spc="0" baseline="0" dirty="0">
                <a:ln/>
                <a:solidFill>
                  <a:srgbClr val="4C4034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6075AD8-A283-D4BC-E1C0-45C0DA9544DC}"/>
                </a:ext>
              </a:extLst>
            </p:cNvPr>
            <p:cNvSpPr/>
            <p:nvPr/>
          </p:nvSpPr>
          <p:spPr>
            <a:xfrm>
              <a:off x="1881097" y="3064779"/>
              <a:ext cx="571500" cy="571500"/>
            </a:xfrm>
            <a:custGeom>
              <a:avLst/>
              <a:gdLst>
                <a:gd name="connsiteX0" fmla="*/ 195 w 571500"/>
                <a:gd name="connsiteY0" fmla="*/ 285939 h 571500"/>
                <a:gd name="connsiteX1" fmla="*/ 285945 w 571500"/>
                <a:gd name="connsiteY1" fmla="*/ 571689 h 571500"/>
                <a:gd name="connsiteX2" fmla="*/ 571695 w 571500"/>
                <a:gd name="connsiteY2" fmla="*/ 285939 h 571500"/>
                <a:gd name="connsiteX3" fmla="*/ 285945 w 571500"/>
                <a:gd name="connsiteY3" fmla="*/ 189 h 571500"/>
                <a:gd name="connsiteX4" fmla="*/ 195 w 571500"/>
                <a:gd name="connsiteY4" fmla="*/ 285939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939"/>
                  </a:moveTo>
                  <a:cubicBezTo>
                    <a:pt x="195" y="443754"/>
                    <a:pt x="128130" y="571689"/>
                    <a:pt x="285945" y="571689"/>
                  </a:cubicBezTo>
                  <a:cubicBezTo>
                    <a:pt x="443760" y="571689"/>
                    <a:pt x="571695" y="443754"/>
                    <a:pt x="571695" y="285939"/>
                  </a:cubicBezTo>
                  <a:cubicBezTo>
                    <a:pt x="571695" y="128124"/>
                    <a:pt x="443760" y="189"/>
                    <a:pt x="285945" y="189"/>
                  </a:cubicBezTo>
                  <a:cubicBezTo>
                    <a:pt x="128130" y="189"/>
                    <a:pt x="195" y="128124"/>
                    <a:pt x="195" y="285939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40" name="Picture 2">
              <a:extLst>
                <a:ext uri="{FF2B5EF4-FFF2-40B4-BE49-F238E27FC236}">
                  <a16:creationId xmlns:a16="http://schemas.microsoft.com/office/drawing/2014/main" id="{302E78BA-CE17-C689-0D55-FBBF82718E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83410" y="3099352"/>
              <a:ext cx="590550" cy="590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4E19732E-F9AA-97FF-A940-51C2DCBF1174}"/>
              </a:ext>
            </a:extLst>
          </p:cNvPr>
          <p:cNvGrpSpPr/>
          <p:nvPr/>
        </p:nvGrpSpPr>
        <p:grpSpPr>
          <a:xfrm>
            <a:off x="2737509" y="3006539"/>
            <a:ext cx="1634783" cy="657409"/>
            <a:chOff x="3570374" y="3796007"/>
            <a:chExt cx="1634783" cy="657409"/>
          </a:xfrm>
        </p:grpSpPr>
        <p:sp>
          <p:nvSpPr>
            <p:cNvPr id="46" name="도형 4">
              <a:extLst>
                <a:ext uri="{FF2B5EF4-FFF2-40B4-BE49-F238E27FC236}">
                  <a16:creationId xmlns:a16="http://schemas.microsoft.com/office/drawing/2014/main" id="{868EA098-4DEC-FE83-3F40-9C32DA68810E}"/>
                </a:ext>
              </a:extLst>
            </p:cNvPr>
            <p:cNvSpPr>
              <a:spLocks/>
            </p:cNvSpPr>
            <p:nvPr/>
          </p:nvSpPr>
          <p:spPr>
            <a:xfrm>
              <a:off x="3570374" y="3796007"/>
              <a:ext cx="1634783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6B12C4DC-EE1B-FFCB-EFDB-E5E2F773B0AA}"/>
                </a:ext>
              </a:extLst>
            </p:cNvPr>
            <p:cNvSpPr/>
            <p:nvPr/>
          </p:nvSpPr>
          <p:spPr>
            <a:xfrm>
              <a:off x="4495800" y="3857625"/>
              <a:ext cx="571500" cy="571500"/>
            </a:xfrm>
            <a:custGeom>
              <a:avLst/>
              <a:gdLst>
                <a:gd name="connsiteX0" fmla="*/ 195 w 571500"/>
                <a:gd name="connsiteY0" fmla="*/ 286107 h 571500"/>
                <a:gd name="connsiteX1" fmla="*/ 285945 w 571500"/>
                <a:gd name="connsiteY1" fmla="*/ 571857 h 571500"/>
                <a:gd name="connsiteX2" fmla="*/ 571695 w 571500"/>
                <a:gd name="connsiteY2" fmla="*/ 286107 h 571500"/>
                <a:gd name="connsiteX3" fmla="*/ 285945 w 571500"/>
                <a:gd name="connsiteY3" fmla="*/ 357 h 571500"/>
                <a:gd name="connsiteX4" fmla="*/ 195 w 571500"/>
                <a:gd name="connsiteY4" fmla="*/ 286107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107"/>
                  </a:moveTo>
                  <a:cubicBezTo>
                    <a:pt x="195" y="443922"/>
                    <a:pt x="128130" y="571857"/>
                    <a:pt x="285945" y="571857"/>
                  </a:cubicBezTo>
                  <a:cubicBezTo>
                    <a:pt x="443760" y="571857"/>
                    <a:pt x="571695" y="443922"/>
                    <a:pt x="571695" y="286107"/>
                  </a:cubicBezTo>
                  <a:cubicBezTo>
                    <a:pt x="571695" y="128292"/>
                    <a:pt x="443760" y="357"/>
                    <a:pt x="285945" y="357"/>
                  </a:cubicBezTo>
                  <a:cubicBezTo>
                    <a:pt x="128130" y="357"/>
                    <a:pt x="195" y="128292"/>
                    <a:pt x="195" y="286107"/>
                  </a:cubicBezTo>
                </a:path>
              </a:pathLst>
            </a:custGeom>
            <a:solidFill>
              <a:srgbClr val="E55753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269E369-E06D-C48F-6B08-739285D5BD88}"/>
                </a:ext>
              </a:extLst>
            </p:cNvPr>
            <p:cNvSpPr txBox="1"/>
            <p:nvPr/>
          </p:nvSpPr>
          <p:spPr>
            <a:xfrm>
              <a:off x="3570374" y="3982855"/>
              <a:ext cx="97174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543A3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Obstacle</a:t>
              </a:r>
              <a:endParaRPr lang="ko-KR" altLang="en-US" sz="1500" b="1" spc="0" baseline="0" dirty="0">
                <a:ln/>
                <a:solidFill>
                  <a:srgbClr val="543A3A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B58AC88B-46E1-67F0-62E6-7266C570111F}"/>
                </a:ext>
              </a:extLst>
            </p:cNvPr>
            <p:cNvSpPr/>
            <p:nvPr/>
          </p:nvSpPr>
          <p:spPr>
            <a:xfrm>
              <a:off x="4495800" y="3857625"/>
              <a:ext cx="571500" cy="571500"/>
            </a:xfrm>
            <a:custGeom>
              <a:avLst/>
              <a:gdLst>
                <a:gd name="connsiteX0" fmla="*/ 195 w 571500"/>
                <a:gd name="connsiteY0" fmla="*/ 286107 h 571500"/>
                <a:gd name="connsiteX1" fmla="*/ 285945 w 571500"/>
                <a:gd name="connsiteY1" fmla="*/ 571857 h 571500"/>
                <a:gd name="connsiteX2" fmla="*/ 571695 w 571500"/>
                <a:gd name="connsiteY2" fmla="*/ 286107 h 571500"/>
                <a:gd name="connsiteX3" fmla="*/ 285945 w 571500"/>
                <a:gd name="connsiteY3" fmla="*/ 357 h 571500"/>
                <a:gd name="connsiteX4" fmla="*/ 195 w 571500"/>
                <a:gd name="connsiteY4" fmla="*/ 286107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107"/>
                  </a:moveTo>
                  <a:cubicBezTo>
                    <a:pt x="195" y="443922"/>
                    <a:pt x="128130" y="571857"/>
                    <a:pt x="285945" y="571857"/>
                  </a:cubicBezTo>
                  <a:cubicBezTo>
                    <a:pt x="443760" y="571857"/>
                    <a:pt x="571695" y="443922"/>
                    <a:pt x="571695" y="286107"/>
                  </a:cubicBezTo>
                  <a:cubicBezTo>
                    <a:pt x="571695" y="128292"/>
                    <a:pt x="443760" y="357"/>
                    <a:pt x="285945" y="357"/>
                  </a:cubicBezTo>
                  <a:cubicBezTo>
                    <a:pt x="128130" y="357"/>
                    <a:pt x="195" y="128292"/>
                    <a:pt x="195" y="286107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02EC0DEE-A47E-5D48-E5E9-6728634448DE}"/>
                </a:ext>
              </a:extLst>
            </p:cNvPr>
            <p:cNvSpPr/>
            <p:nvPr/>
          </p:nvSpPr>
          <p:spPr>
            <a:xfrm>
              <a:off x="4617243" y="3979068"/>
              <a:ext cx="328612" cy="328612"/>
            </a:xfrm>
            <a:custGeom>
              <a:avLst/>
              <a:gdLst>
                <a:gd name="connsiteX0" fmla="*/ 62058 w 328612"/>
                <a:gd name="connsiteY0" fmla="*/ 203323 h 328612"/>
                <a:gd name="connsiteX1" fmla="*/ 100484 w 328612"/>
                <a:gd name="connsiteY1" fmla="*/ 86001 h 328612"/>
                <a:gd name="connsiteX2" fmla="*/ 223895 w 328612"/>
                <a:gd name="connsiteY2" fmla="*/ 82729 h 328612"/>
                <a:gd name="connsiteX3" fmla="*/ 268483 w 328612"/>
                <a:gd name="connsiteY3" fmla="*/ 197851 h 328612"/>
                <a:gd name="connsiteX4" fmla="*/ 128895 w 328612"/>
                <a:gd name="connsiteY4" fmla="*/ 202037 h 328612"/>
                <a:gd name="connsiteX5" fmla="*/ 131495 w 328612"/>
                <a:gd name="connsiteY5" fmla="*/ 189778 h 328612"/>
                <a:gd name="connsiteX6" fmla="*/ 124351 w 328612"/>
                <a:gd name="connsiteY6" fmla="*/ 161203 h 328612"/>
                <a:gd name="connsiteX7" fmla="*/ 110492 w 328612"/>
                <a:gd name="connsiteY7" fmla="*/ 150388 h 328612"/>
                <a:gd name="connsiteX8" fmla="*/ 59514 w 328612"/>
                <a:gd name="connsiteY8" fmla="*/ 150388 h 328612"/>
                <a:gd name="connsiteX9" fmla="*/ 250095 w 328612"/>
                <a:gd name="connsiteY9" fmla="*/ 107525 h 328612"/>
                <a:gd name="connsiteX10" fmla="*/ 211391 w 328612"/>
                <a:gd name="connsiteY10" fmla="*/ 107525 h 328612"/>
                <a:gd name="connsiteX11" fmla="*/ 197532 w 328612"/>
                <a:gd name="connsiteY11" fmla="*/ 118341 h 328612"/>
                <a:gd name="connsiteX12" fmla="*/ 190388 w 328612"/>
                <a:gd name="connsiteY12" fmla="*/ 146916 h 328612"/>
                <a:gd name="connsiteX13" fmla="*/ 192983 w 328612"/>
                <a:gd name="connsiteY13" fmla="*/ 159177 h 328612"/>
                <a:gd name="connsiteX14" fmla="*/ 204247 w 328612"/>
                <a:gd name="connsiteY14" fmla="*/ 164675 h 328612"/>
                <a:gd name="connsiteX15" fmla="*/ 219277 w 328612"/>
                <a:gd name="connsiteY15" fmla="*/ 164675 h 328612"/>
                <a:gd name="connsiteX16" fmla="*/ 228807 w 328612"/>
                <a:gd name="connsiteY16" fmla="*/ 200394 h 328612"/>
                <a:gd name="connsiteX17" fmla="*/ 14495 w 328612"/>
                <a:gd name="connsiteY17" fmla="*/ 228969 h 328612"/>
                <a:gd name="connsiteX18" fmla="*/ 314532 w 328612"/>
                <a:gd name="connsiteY18" fmla="*/ 228969 h 328612"/>
                <a:gd name="connsiteX19" fmla="*/ 328820 w 328612"/>
                <a:gd name="connsiteY19" fmla="*/ 243257 h 328612"/>
                <a:gd name="connsiteX20" fmla="*/ 328820 w 328612"/>
                <a:gd name="connsiteY20" fmla="*/ 314694 h 328612"/>
                <a:gd name="connsiteX21" fmla="*/ 314532 w 328612"/>
                <a:gd name="connsiteY21" fmla="*/ 328982 h 328612"/>
                <a:gd name="connsiteX22" fmla="*/ 14495 w 328612"/>
                <a:gd name="connsiteY22" fmla="*/ 328982 h 328612"/>
                <a:gd name="connsiteX23" fmla="*/ 207 w 328612"/>
                <a:gd name="connsiteY23" fmla="*/ 314694 h 328612"/>
                <a:gd name="connsiteX24" fmla="*/ 207 w 328612"/>
                <a:gd name="connsiteY24" fmla="*/ 243257 h 328612"/>
                <a:gd name="connsiteX25" fmla="*/ 14495 w 328612"/>
                <a:gd name="connsiteY25" fmla="*/ 228969 h 328612"/>
                <a:gd name="connsiteX26" fmla="*/ 114507 w 328612"/>
                <a:gd name="connsiteY26" fmla="*/ 264688 h 328612"/>
                <a:gd name="connsiteX27" fmla="*/ 114507 w 328612"/>
                <a:gd name="connsiteY27" fmla="*/ 286119 h 328612"/>
                <a:gd name="connsiteX28" fmla="*/ 214520 w 328612"/>
                <a:gd name="connsiteY28" fmla="*/ 286119 h 328612"/>
                <a:gd name="connsiteX29" fmla="*/ 214520 w 328612"/>
                <a:gd name="connsiteY29" fmla="*/ 264688 h 328612"/>
                <a:gd name="connsiteX30" fmla="*/ 314532 w 328612"/>
                <a:gd name="connsiteY30" fmla="*/ 228969 h 328612"/>
                <a:gd name="connsiteX31" fmla="*/ 314532 w 328612"/>
                <a:gd name="connsiteY31" fmla="*/ 43232 h 328612"/>
                <a:gd name="connsiteX32" fmla="*/ 300245 w 328612"/>
                <a:gd name="connsiteY32" fmla="*/ 28944 h 328612"/>
                <a:gd name="connsiteX33" fmla="*/ 28782 w 328612"/>
                <a:gd name="connsiteY33" fmla="*/ 28944 h 328612"/>
                <a:gd name="connsiteX34" fmla="*/ 14495 w 328612"/>
                <a:gd name="connsiteY34" fmla="*/ 43232 h 328612"/>
                <a:gd name="connsiteX35" fmla="*/ 14495 w 328612"/>
                <a:gd name="connsiteY35" fmla="*/ 228969 h 328612"/>
                <a:gd name="connsiteX36" fmla="*/ 100220 w 328612"/>
                <a:gd name="connsiteY36" fmla="*/ 28944 h 328612"/>
                <a:gd name="connsiteX37" fmla="*/ 100220 w 328612"/>
                <a:gd name="connsiteY37" fmla="*/ 7513 h 328612"/>
                <a:gd name="connsiteX38" fmla="*/ 93076 w 328612"/>
                <a:gd name="connsiteY38" fmla="*/ 369 h 328612"/>
                <a:gd name="connsiteX39" fmla="*/ 78788 w 328612"/>
                <a:gd name="connsiteY39" fmla="*/ 369 h 328612"/>
                <a:gd name="connsiteX40" fmla="*/ 71645 w 328612"/>
                <a:gd name="connsiteY40" fmla="*/ 7513 h 328612"/>
                <a:gd name="connsiteX41" fmla="*/ 71645 w 328612"/>
                <a:gd name="connsiteY41" fmla="*/ 28944 h 328612"/>
                <a:gd name="connsiteX42" fmla="*/ 43070 w 328612"/>
                <a:gd name="connsiteY42" fmla="*/ 228969 h 328612"/>
                <a:gd name="connsiteX43" fmla="*/ 43070 w 328612"/>
                <a:gd name="connsiteY43" fmla="*/ 257544 h 328612"/>
                <a:gd name="connsiteX44" fmla="*/ 71645 w 328612"/>
                <a:gd name="connsiteY44" fmla="*/ 257544 h 328612"/>
                <a:gd name="connsiteX45" fmla="*/ 71645 w 328612"/>
                <a:gd name="connsiteY45" fmla="*/ 228969 h 328612"/>
                <a:gd name="connsiteX46" fmla="*/ 228807 w 328612"/>
                <a:gd name="connsiteY46" fmla="*/ 28944 h 328612"/>
                <a:gd name="connsiteX47" fmla="*/ 228807 w 328612"/>
                <a:gd name="connsiteY47" fmla="*/ 7513 h 328612"/>
                <a:gd name="connsiteX48" fmla="*/ 235951 w 328612"/>
                <a:gd name="connsiteY48" fmla="*/ 369 h 328612"/>
                <a:gd name="connsiteX49" fmla="*/ 250238 w 328612"/>
                <a:gd name="connsiteY49" fmla="*/ 369 h 328612"/>
                <a:gd name="connsiteX50" fmla="*/ 257382 w 328612"/>
                <a:gd name="connsiteY50" fmla="*/ 7513 h 328612"/>
                <a:gd name="connsiteX51" fmla="*/ 257382 w 328612"/>
                <a:gd name="connsiteY51" fmla="*/ 28944 h 328612"/>
                <a:gd name="connsiteX52" fmla="*/ 285957 w 328612"/>
                <a:gd name="connsiteY52" fmla="*/ 228969 h 328612"/>
                <a:gd name="connsiteX53" fmla="*/ 285957 w 328612"/>
                <a:gd name="connsiteY53" fmla="*/ 257544 h 328612"/>
                <a:gd name="connsiteX54" fmla="*/ 257382 w 328612"/>
                <a:gd name="connsiteY54" fmla="*/ 257544 h 328612"/>
                <a:gd name="connsiteX55" fmla="*/ 257382 w 328612"/>
                <a:gd name="connsiteY55" fmla="*/ 228969 h 328612"/>
                <a:gd name="connsiteX56" fmla="*/ 50213 w 328612"/>
                <a:gd name="connsiteY56" fmla="*/ 328982 h 328612"/>
                <a:gd name="connsiteX57" fmla="*/ 207 w 328612"/>
                <a:gd name="connsiteY57" fmla="*/ 278975 h 328612"/>
                <a:gd name="connsiteX58" fmla="*/ 328820 w 328612"/>
                <a:gd name="connsiteY58" fmla="*/ 278975 h 328612"/>
                <a:gd name="connsiteX59" fmla="*/ 278813 w 328612"/>
                <a:gd name="connsiteY59" fmla="*/ 32898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28612" h="328612">
                  <a:moveTo>
                    <a:pt x="62058" y="203323"/>
                  </a:moveTo>
                  <a:cubicBezTo>
                    <a:pt x="48788" y="160024"/>
                    <a:pt x="64171" y="113059"/>
                    <a:pt x="100484" y="86001"/>
                  </a:cubicBezTo>
                  <a:cubicBezTo>
                    <a:pt x="136796" y="58942"/>
                    <a:pt x="186200" y="57632"/>
                    <a:pt x="223895" y="82729"/>
                  </a:cubicBezTo>
                  <a:cubicBezTo>
                    <a:pt x="261591" y="107826"/>
                    <a:pt x="279440" y="153910"/>
                    <a:pt x="268483" y="197851"/>
                  </a:cubicBezTo>
                  <a:moveTo>
                    <a:pt x="128895" y="202037"/>
                  </a:moveTo>
                  <a:cubicBezTo>
                    <a:pt x="131602" y="198569"/>
                    <a:pt x="132562" y="194048"/>
                    <a:pt x="131495" y="189778"/>
                  </a:cubicBezTo>
                  <a:lnTo>
                    <a:pt x="124351" y="161203"/>
                  </a:lnTo>
                  <a:cubicBezTo>
                    <a:pt x="122759" y="154846"/>
                    <a:pt x="117045" y="150388"/>
                    <a:pt x="110492" y="150388"/>
                  </a:cubicBezTo>
                  <a:lnTo>
                    <a:pt x="59514" y="150388"/>
                  </a:lnTo>
                  <a:moveTo>
                    <a:pt x="250095" y="107525"/>
                  </a:moveTo>
                  <a:lnTo>
                    <a:pt x="211391" y="107525"/>
                  </a:lnTo>
                  <a:cubicBezTo>
                    <a:pt x="204837" y="107525"/>
                    <a:pt x="199124" y="111984"/>
                    <a:pt x="197532" y="118341"/>
                  </a:cubicBezTo>
                  <a:lnTo>
                    <a:pt x="190388" y="146916"/>
                  </a:lnTo>
                  <a:cubicBezTo>
                    <a:pt x="189318" y="151185"/>
                    <a:pt x="190276" y="155708"/>
                    <a:pt x="192983" y="159177"/>
                  </a:cubicBezTo>
                  <a:cubicBezTo>
                    <a:pt x="195690" y="162647"/>
                    <a:pt x="199846" y="164675"/>
                    <a:pt x="204247" y="164675"/>
                  </a:cubicBezTo>
                  <a:lnTo>
                    <a:pt x="219277" y="164675"/>
                  </a:lnTo>
                  <a:lnTo>
                    <a:pt x="228807" y="200394"/>
                  </a:lnTo>
                  <a:moveTo>
                    <a:pt x="14495" y="228969"/>
                  </a:moveTo>
                  <a:lnTo>
                    <a:pt x="314532" y="228969"/>
                  </a:lnTo>
                  <a:cubicBezTo>
                    <a:pt x="314532" y="228969"/>
                    <a:pt x="328820" y="228969"/>
                    <a:pt x="328820" y="243257"/>
                  </a:cubicBezTo>
                  <a:lnTo>
                    <a:pt x="328820" y="314694"/>
                  </a:lnTo>
                  <a:cubicBezTo>
                    <a:pt x="328820" y="314694"/>
                    <a:pt x="328820" y="328982"/>
                    <a:pt x="314532" y="328982"/>
                  </a:cubicBezTo>
                  <a:lnTo>
                    <a:pt x="14495" y="328982"/>
                  </a:lnTo>
                  <a:cubicBezTo>
                    <a:pt x="14495" y="328982"/>
                    <a:pt x="207" y="328982"/>
                    <a:pt x="207" y="314694"/>
                  </a:cubicBezTo>
                  <a:lnTo>
                    <a:pt x="207" y="243257"/>
                  </a:lnTo>
                  <a:cubicBezTo>
                    <a:pt x="207" y="243257"/>
                    <a:pt x="207" y="228969"/>
                    <a:pt x="14495" y="228969"/>
                  </a:cubicBezTo>
                  <a:moveTo>
                    <a:pt x="114507" y="264688"/>
                  </a:moveTo>
                  <a:lnTo>
                    <a:pt x="114507" y="286119"/>
                  </a:lnTo>
                  <a:lnTo>
                    <a:pt x="214520" y="286119"/>
                  </a:lnTo>
                  <a:lnTo>
                    <a:pt x="214520" y="264688"/>
                  </a:lnTo>
                  <a:moveTo>
                    <a:pt x="314532" y="228969"/>
                  </a:moveTo>
                  <a:lnTo>
                    <a:pt x="314532" y="43232"/>
                  </a:lnTo>
                  <a:cubicBezTo>
                    <a:pt x="314532" y="35341"/>
                    <a:pt x="308135" y="28944"/>
                    <a:pt x="300245" y="28944"/>
                  </a:cubicBezTo>
                  <a:lnTo>
                    <a:pt x="28782" y="28944"/>
                  </a:lnTo>
                  <a:cubicBezTo>
                    <a:pt x="20891" y="28944"/>
                    <a:pt x="14495" y="35341"/>
                    <a:pt x="14495" y="43232"/>
                  </a:cubicBezTo>
                  <a:lnTo>
                    <a:pt x="14495" y="228969"/>
                  </a:lnTo>
                  <a:moveTo>
                    <a:pt x="100220" y="28944"/>
                  </a:moveTo>
                  <a:lnTo>
                    <a:pt x="100220" y="7513"/>
                  </a:lnTo>
                  <a:cubicBezTo>
                    <a:pt x="100220" y="3567"/>
                    <a:pt x="97021" y="369"/>
                    <a:pt x="93076" y="369"/>
                  </a:cubicBezTo>
                  <a:lnTo>
                    <a:pt x="78788" y="369"/>
                  </a:lnTo>
                  <a:cubicBezTo>
                    <a:pt x="74843" y="369"/>
                    <a:pt x="71645" y="3567"/>
                    <a:pt x="71645" y="7513"/>
                  </a:cubicBezTo>
                  <a:lnTo>
                    <a:pt x="71645" y="28944"/>
                  </a:lnTo>
                  <a:moveTo>
                    <a:pt x="43070" y="228969"/>
                  </a:moveTo>
                  <a:lnTo>
                    <a:pt x="43070" y="257544"/>
                  </a:lnTo>
                  <a:lnTo>
                    <a:pt x="71645" y="257544"/>
                  </a:lnTo>
                  <a:lnTo>
                    <a:pt x="71645" y="228969"/>
                  </a:lnTo>
                  <a:moveTo>
                    <a:pt x="228807" y="28944"/>
                  </a:moveTo>
                  <a:lnTo>
                    <a:pt x="228807" y="7513"/>
                  </a:lnTo>
                  <a:cubicBezTo>
                    <a:pt x="228807" y="3567"/>
                    <a:pt x="232006" y="369"/>
                    <a:pt x="235951" y="369"/>
                  </a:cubicBezTo>
                  <a:lnTo>
                    <a:pt x="250238" y="369"/>
                  </a:lnTo>
                  <a:cubicBezTo>
                    <a:pt x="254184" y="369"/>
                    <a:pt x="257382" y="3567"/>
                    <a:pt x="257382" y="7513"/>
                  </a:cubicBezTo>
                  <a:lnTo>
                    <a:pt x="257382" y="28944"/>
                  </a:lnTo>
                  <a:moveTo>
                    <a:pt x="285957" y="228969"/>
                  </a:moveTo>
                  <a:lnTo>
                    <a:pt x="285957" y="257544"/>
                  </a:lnTo>
                  <a:lnTo>
                    <a:pt x="257382" y="257544"/>
                  </a:lnTo>
                  <a:lnTo>
                    <a:pt x="257382" y="228969"/>
                  </a:lnTo>
                  <a:moveTo>
                    <a:pt x="50213" y="328982"/>
                  </a:moveTo>
                  <a:cubicBezTo>
                    <a:pt x="50213" y="301364"/>
                    <a:pt x="27825" y="278975"/>
                    <a:pt x="207" y="278975"/>
                  </a:cubicBezTo>
                  <a:moveTo>
                    <a:pt x="328820" y="278975"/>
                  </a:moveTo>
                  <a:cubicBezTo>
                    <a:pt x="301202" y="278975"/>
                    <a:pt x="278813" y="301364"/>
                    <a:pt x="278813" y="32898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D873298F-4F22-12A6-2A3D-70471A0F1025}"/>
              </a:ext>
            </a:extLst>
          </p:cNvPr>
          <p:cNvGrpSpPr/>
          <p:nvPr/>
        </p:nvGrpSpPr>
        <p:grpSpPr>
          <a:xfrm>
            <a:off x="2970660" y="4280714"/>
            <a:ext cx="1168480" cy="657409"/>
            <a:chOff x="4016712" y="5416045"/>
            <a:chExt cx="1168480" cy="657409"/>
          </a:xfrm>
        </p:grpSpPr>
        <p:sp>
          <p:nvSpPr>
            <p:cNvPr id="73" name="도형 4">
              <a:extLst>
                <a:ext uri="{FF2B5EF4-FFF2-40B4-BE49-F238E27FC236}">
                  <a16:creationId xmlns:a16="http://schemas.microsoft.com/office/drawing/2014/main" id="{7C40B17F-BE93-F884-E2CB-B0EB970E3128}"/>
                </a:ext>
              </a:extLst>
            </p:cNvPr>
            <p:cNvSpPr>
              <a:spLocks/>
            </p:cNvSpPr>
            <p:nvPr/>
          </p:nvSpPr>
          <p:spPr>
            <a:xfrm>
              <a:off x="4016712" y="5416045"/>
              <a:ext cx="1168480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5D1C0DF1-45D1-0A6D-5D00-C7D80AA699FC}"/>
                </a:ext>
              </a:extLst>
            </p:cNvPr>
            <p:cNvSpPr/>
            <p:nvPr/>
          </p:nvSpPr>
          <p:spPr>
            <a:xfrm>
              <a:off x="4495800" y="5457825"/>
              <a:ext cx="571500" cy="571500"/>
            </a:xfrm>
            <a:custGeom>
              <a:avLst/>
              <a:gdLst>
                <a:gd name="connsiteX0" fmla="*/ 195 w 571500"/>
                <a:gd name="connsiteY0" fmla="*/ 286275 h 571500"/>
                <a:gd name="connsiteX1" fmla="*/ 285945 w 571500"/>
                <a:gd name="connsiteY1" fmla="*/ 572025 h 571500"/>
                <a:gd name="connsiteX2" fmla="*/ 571695 w 571500"/>
                <a:gd name="connsiteY2" fmla="*/ 286275 h 571500"/>
                <a:gd name="connsiteX3" fmla="*/ 285945 w 571500"/>
                <a:gd name="connsiteY3" fmla="*/ 525 h 571500"/>
                <a:gd name="connsiteX4" fmla="*/ 195 w 571500"/>
                <a:gd name="connsiteY4" fmla="*/ 28627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275"/>
                  </a:moveTo>
                  <a:cubicBezTo>
                    <a:pt x="195" y="444090"/>
                    <a:pt x="128130" y="572025"/>
                    <a:pt x="285945" y="572025"/>
                  </a:cubicBezTo>
                  <a:cubicBezTo>
                    <a:pt x="443760" y="572025"/>
                    <a:pt x="571695" y="444090"/>
                    <a:pt x="571695" y="286275"/>
                  </a:cubicBezTo>
                  <a:cubicBezTo>
                    <a:pt x="571695" y="128460"/>
                    <a:pt x="443760" y="525"/>
                    <a:pt x="285945" y="525"/>
                  </a:cubicBezTo>
                  <a:cubicBezTo>
                    <a:pt x="128130" y="525"/>
                    <a:pt x="195" y="128460"/>
                    <a:pt x="195" y="286275"/>
                  </a:cubicBezTo>
                </a:path>
              </a:pathLst>
            </a:custGeom>
            <a:solidFill>
              <a:srgbClr val="BA5DE5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E3E54C9-C830-27A3-C1F9-843750BD0A97}"/>
                </a:ext>
              </a:extLst>
            </p:cNvPr>
            <p:cNvSpPr txBox="1"/>
            <p:nvPr/>
          </p:nvSpPr>
          <p:spPr>
            <a:xfrm>
              <a:off x="4016712" y="5583055"/>
              <a:ext cx="48763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4F3D58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Car</a:t>
              </a:r>
              <a:endParaRPr lang="ko-KR" altLang="en-US" sz="1500" b="1" spc="0" baseline="0" dirty="0">
                <a:ln/>
                <a:solidFill>
                  <a:srgbClr val="4F3D5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0DA9453D-312C-A2C6-796A-F94D6B67464A}"/>
                </a:ext>
              </a:extLst>
            </p:cNvPr>
            <p:cNvSpPr/>
            <p:nvPr/>
          </p:nvSpPr>
          <p:spPr>
            <a:xfrm>
              <a:off x="4495800" y="5457825"/>
              <a:ext cx="571500" cy="571500"/>
            </a:xfrm>
            <a:custGeom>
              <a:avLst/>
              <a:gdLst>
                <a:gd name="connsiteX0" fmla="*/ 195 w 571500"/>
                <a:gd name="connsiteY0" fmla="*/ 286275 h 571500"/>
                <a:gd name="connsiteX1" fmla="*/ 285945 w 571500"/>
                <a:gd name="connsiteY1" fmla="*/ 572025 h 571500"/>
                <a:gd name="connsiteX2" fmla="*/ 571695 w 571500"/>
                <a:gd name="connsiteY2" fmla="*/ 286275 h 571500"/>
                <a:gd name="connsiteX3" fmla="*/ 285945 w 571500"/>
                <a:gd name="connsiteY3" fmla="*/ 525 h 571500"/>
                <a:gd name="connsiteX4" fmla="*/ 195 w 571500"/>
                <a:gd name="connsiteY4" fmla="*/ 28627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275"/>
                  </a:moveTo>
                  <a:cubicBezTo>
                    <a:pt x="195" y="444090"/>
                    <a:pt x="128130" y="572025"/>
                    <a:pt x="285945" y="572025"/>
                  </a:cubicBezTo>
                  <a:cubicBezTo>
                    <a:pt x="443760" y="572025"/>
                    <a:pt x="571695" y="444090"/>
                    <a:pt x="571695" y="286275"/>
                  </a:cubicBezTo>
                  <a:cubicBezTo>
                    <a:pt x="571695" y="128460"/>
                    <a:pt x="443760" y="525"/>
                    <a:pt x="285945" y="525"/>
                  </a:cubicBezTo>
                  <a:cubicBezTo>
                    <a:pt x="128130" y="525"/>
                    <a:pt x="195" y="128460"/>
                    <a:pt x="195" y="286275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5D51FD4D-A673-725E-7A50-81EFAFC9A966}"/>
                </a:ext>
              </a:extLst>
            </p:cNvPr>
            <p:cNvSpPr/>
            <p:nvPr/>
          </p:nvSpPr>
          <p:spPr>
            <a:xfrm>
              <a:off x="4611427" y="5571096"/>
              <a:ext cx="328612" cy="328612"/>
            </a:xfrm>
            <a:custGeom>
              <a:avLst/>
              <a:gdLst>
                <a:gd name="connsiteX0" fmla="*/ 62058 w 328612"/>
                <a:gd name="connsiteY0" fmla="*/ 203323 h 328612"/>
                <a:gd name="connsiteX1" fmla="*/ 100484 w 328612"/>
                <a:gd name="connsiteY1" fmla="*/ 86001 h 328612"/>
                <a:gd name="connsiteX2" fmla="*/ 223895 w 328612"/>
                <a:gd name="connsiteY2" fmla="*/ 82729 h 328612"/>
                <a:gd name="connsiteX3" fmla="*/ 268483 w 328612"/>
                <a:gd name="connsiteY3" fmla="*/ 197851 h 328612"/>
                <a:gd name="connsiteX4" fmla="*/ 128895 w 328612"/>
                <a:gd name="connsiteY4" fmla="*/ 202037 h 328612"/>
                <a:gd name="connsiteX5" fmla="*/ 131495 w 328612"/>
                <a:gd name="connsiteY5" fmla="*/ 189778 h 328612"/>
                <a:gd name="connsiteX6" fmla="*/ 124351 w 328612"/>
                <a:gd name="connsiteY6" fmla="*/ 161203 h 328612"/>
                <a:gd name="connsiteX7" fmla="*/ 110492 w 328612"/>
                <a:gd name="connsiteY7" fmla="*/ 150388 h 328612"/>
                <a:gd name="connsiteX8" fmla="*/ 59514 w 328612"/>
                <a:gd name="connsiteY8" fmla="*/ 150388 h 328612"/>
                <a:gd name="connsiteX9" fmla="*/ 250095 w 328612"/>
                <a:gd name="connsiteY9" fmla="*/ 107525 h 328612"/>
                <a:gd name="connsiteX10" fmla="*/ 211391 w 328612"/>
                <a:gd name="connsiteY10" fmla="*/ 107525 h 328612"/>
                <a:gd name="connsiteX11" fmla="*/ 197532 w 328612"/>
                <a:gd name="connsiteY11" fmla="*/ 118341 h 328612"/>
                <a:gd name="connsiteX12" fmla="*/ 190388 w 328612"/>
                <a:gd name="connsiteY12" fmla="*/ 146916 h 328612"/>
                <a:gd name="connsiteX13" fmla="*/ 192983 w 328612"/>
                <a:gd name="connsiteY13" fmla="*/ 159177 h 328612"/>
                <a:gd name="connsiteX14" fmla="*/ 204247 w 328612"/>
                <a:gd name="connsiteY14" fmla="*/ 164675 h 328612"/>
                <a:gd name="connsiteX15" fmla="*/ 219277 w 328612"/>
                <a:gd name="connsiteY15" fmla="*/ 164675 h 328612"/>
                <a:gd name="connsiteX16" fmla="*/ 228807 w 328612"/>
                <a:gd name="connsiteY16" fmla="*/ 200394 h 328612"/>
                <a:gd name="connsiteX17" fmla="*/ 14495 w 328612"/>
                <a:gd name="connsiteY17" fmla="*/ 228969 h 328612"/>
                <a:gd name="connsiteX18" fmla="*/ 314532 w 328612"/>
                <a:gd name="connsiteY18" fmla="*/ 228969 h 328612"/>
                <a:gd name="connsiteX19" fmla="*/ 328820 w 328612"/>
                <a:gd name="connsiteY19" fmla="*/ 243257 h 328612"/>
                <a:gd name="connsiteX20" fmla="*/ 328820 w 328612"/>
                <a:gd name="connsiteY20" fmla="*/ 314694 h 328612"/>
                <a:gd name="connsiteX21" fmla="*/ 314532 w 328612"/>
                <a:gd name="connsiteY21" fmla="*/ 328982 h 328612"/>
                <a:gd name="connsiteX22" fmla="*/ 14495 w 328612"/>
                <a:gd name="connsiteY22" fmla="*/ 328982 h 328612"/>
                <a:gd name="connsiteX23" fmla="*/ 207 w 328612"/>
                <a:gd name="connsiteY23" fmla="*/ 314694 h 328612"/>
                <a:gd name="connsiteX24" fmla="*/ 207 w 328612"/>
                <a:gd name="connsiteY24" fmla="*/ 243257 h 328612"/>
                <a:gd name="connsiteX25" fmla="*/ 14495 w 328612"/>
                <a:gd name="connsiteY25" fmla="*/ 228969 h 328612"/>
                <a:gd name="connsiteX26" fmla="*/ 114507 w 328612"/>
                <a:gd name="connsiteY26" fmla="*/ 264688 h 328612"/>
                <a:gd name="connsiteX27" fmla="*/ 114507 w 328612"/>
                <a:gd name="connsiteY27" fmla="*/ 286119 h 328612"/>
                <a:gd name="connsiteX28" fmla="*/ 214520 w 328612"/>
                <a:gd name="connsiteY28" fmla="*/ 286119 h 328612"/>
                <a:gd name="connsiteX29" fmla="*/ 214520 w 328612"/>
                <a:gd name="connsiteY29" fmla="*/ 264688 h 328612"/>
                <a:gd name="connsiteX30" fmla="*/ 314532 w 328612"/>
                <a:gd name="connsiteY30" fmla="*/ 228969 h 328612"/>
                <a:gd name="connsiteX31" fmla="*/ 314532 w 328612"/>
                <a:gd name="connsiteY31" fmla="*/ 43232 h 328612"/>
                <a:gd name="connsiteX32" fmla="*/ 300245 w 328612"/>
                <a:gd name="connsiteY32" fmla="*/ 28944 h 328612"/>
                <a:gd name="connsiteX33" fmla="*/ 28782 w 328612"/>
                <a:gd name="connsiteY33" fmla="*/ 28944 h 328612"/>
                <a:gd name="connsiteX34" fmla="*/ 14495 w 328612"/>
                <a:gd name="connsiteY34" fmla="*/ 43232 h 328612"/>
                <a:gd name="connsiteX35" fmla="*/ 14495 w 328612"/>
                <a:gd name="connsiteY35" fmla="*/ 228969 h 328612"/>
                <a:gd name="connsiteX36" fmla="*/ 100220 w 328612"/>
                <a:gd name="connsiteY36" fmla="*/ 28944 h 328612"/>
                <a:gd name="connsiteX37" fmla="*/ 100220 w 328612"/>
                <a:gd name="connsiteY37" fmla="*/ 7513 h 328612"/>
                <a:gd name="connsiteX38" fmla="*/ 93076 w 328612"/>
                <a:gd name="connsiteY38" fmla="*/ 369 h 328612"/>
                <a:gd name="connsiteX39" fmla="*/ 78788 w 328612"/>
                <a:gd name="connsiteY39" fmla="*/ 369 h 328612"/>
                <a:gd name="connsiteX40" fmla="*/ 71645 w 328612"/>
                <a:gd name="connsiteY40" fmla="*/ 7513 h 328612"/>
                <a:gd name="connsiteX41" fmla="*/ 71645 w 328612"/>
                <a:gd name="connsiteY41" fmla="*/ 28944 h 328612"/>
                <a:gd name="connsiteX42" fmla="*/ 43070 w 328612"/>
                <a:gd name="connsiteY42" fmla="*/ 228969 h 328612"/>
                <a:gd name="connsiteX43" fmla="*/ 43070 w 328612"/>
                <a:gd name="connsiteY43" fmla="*/ 257544 h 328612"/>
                <a:gd name="connsiteX44" fmla="*/ 71645 w 328612"/>
                <a:gd name="connsiteY44" fmla="*/ 257544 h 328612"/>
                <a:gd name="connsiteX45" fmla="*/ 71645 w 328612"/>
                <a:gd name="connsiteY45" fmla="*/ 228969 h 328612"/>
                <a:gd name="connsiteX46" fmla="*/ 228807 w 328612"/>
                <a:gd name="connsiteY46" fmla="*/ 28944 h 328612"/>
                <a:gd name="connsiteX47" fmla="*/ 228807 w 328612"/>
                <a:gd name="connsiteY47" fmla="*/ 7513 h 328612"/>
                <a:gd name="connsiteX48" fmla="*/ 235951 w 328612"/>
                <a:gd name="connsiteY48" fmla="*/ 369 h 328612"/>
                <a:gd name="connsiteX49" fmla="*/ 250238 w 328612"/>
                <a:gd name="connsiteY49" fmla="*/ 369 h 328612"/>
                <a:gd name="connsiteX50" fmla="*/ 257382 w 328612"/>
                <a:gd name="connsiteY50" fmla="*/ 7513 h 328612"/>
                <a:gd name="connsiteX51" fmla="*/ 257382 w 328612"/>
                <a:gd name="connsiteY51" fmla="*/ 28944 h 328612"/>
                <a:gd name="connsiteX52" fmla="*/ 285957 w 328612"/>
                <a:gd name="connsiteY52" fmla="*/ 228969 h 328612"/>
                <a:gd name="connsiteX53" fmla="*/ 285957 w 328612"/>
                <a:gd name="connsiteY53" fmla="*/ 257544 h 328612"/>
                <a:gd name="connsiteX54" fmla="*/ 257382 w 328612"/>
                <a:gd name="connsiteY54" fmla="*/ 257544 h 328612"/>
                <a:gd name="connsiteX55" fmla="*/ 257382 w 328612"/>
                <a:gd name="connsiteY55" fmla="*/ 228969 h 328612"/>
                <a:gd name="connsiteX56" fmla="*/ 50213 w 328612"/>
                <a:gd name="connsiteY56" fmla="*/ 328982 h 328612"/>
                <a:gd name="connsiteX57" fmla="*/ 207 w 328612"/>
                <a:gd name="connsiteY57" fmla="*/ 278975 h 328612"/>
                <a:gd name="connsiteX58" fmla="*/ 328820 w 328612"/>
                <a:gd name="connsiteY58" fmla="*/ 278975 h 328612"/>
                <a:gd name="connsiteX59" fmla="*/ 278813 w 328612"/>
                <a:gd name="connsiteY59" fmla="*/ 32898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28612" h="328612">
                  <a:moveTo>
                    <a:pt x="62058" y="203323"/>
                  </a:moveTo>
                  <a:cubicBezTo>
                    <a:pt x="48788" y="160024"/>
                    <a:pt x="64171" y="113059"/>
                    <a:pt x="100484" y="86001"/>
                  </a:cubicBezTo>
                  <a:cubicBezTo>
                    <a:pt x="136796" y="58942"/>
                    <a:pt x="186200" y="57632"/>
                    <a:pt x="223895" y="82729"/>
                  </a:cubicBezTo>
                  <a:cubicBezTo>
                    <a:pt x="261591" y="107826"/>
                    <a:pt x="279440" y="153910"/>
                    <a:pt x="268483" y="197851"/>
                  </a:cubicBezTo>
                  <a:moveTo>
                    <a:pt x="128895" y="202037"/>
                  </a:moveTo>
                  <a:cubicBezTo>
                    <a:pt x="131602" y="198569"/>
                    <a:pt x="132562" y="194048"/>
                    <a:pt x="131495" y="189778"/>
                  </a:cubicBezTo>
                  <a:lnTo>
                    <a:pt x="124351" y="161203"/>
                  </a:lnTo>
                  <a:cubicBezTo>
                    <a:pt x="122759" y="154846"/>
                    <a:pt x="117045" y="150388"/>
                    <a:pt x="110492" y="150388"/>
                  </a:cubicBezTo>
                  <a:lnTo>
                    <a:pt x="59514" y="150388"/>
                  </a:lnTo>
                  <a:moveTo>
                    <a:pt x="250095" y="107525"/>
                  </a:moveTo>
                  <a:lnTo>
                    <a:pt x="211391" y="107525"/>
                  </a:lnTo>
                  <a:cubicBezTo>
                    <a:pt x="204837" y="107525"/>
                    <a:pt x="199124" y="111984"/>
                    <a:pt x="197532" y="118341"/>
                  </a:cubicBezTo>
                  <a:lnTo>
                    <a:pt x="190388" y="146916"/>
                  </a:lnTo>
                  <a:cubicBezTo>
                    <a:pt x="189318" y="151185"/>
                    <a:pt x="190276" y="155708"/>
                    <a:pt x="192983" y="159177"/>
                  </a:cubicBezTo>
                  <a:cubicBezTo>
                    <a:pt x="195690" y="162647"/>
                    <a:pt x="199846" y="164675"/>
                    <a:pt x="204247" y="164675"/>
                  </a:cubicBezTo>
                  <a:lnTo>
                    <a:pt x="219277" y="164675"/>
                  </a:lnTo>
                  <a:lnTo>
                    <a:pt x="228807" y="200394"/>
                  </a:lnTo>
                  <a:moveTo>
                    <a:pt x="14495" y="228969"/>
                  </a:moveTo>
                  <a:lnTo>
                    <a:pt x="314532" y="228969"/>
                  </a:lnTo>
                  <a:cubicBezTo>
                    <a:pt x="314532" y="228969"/>
                    <a:pt x="328820" y="228969"/>
                    <a:pt x="328820" y="243257"/>
                  </a:cubicBezTo>
                  <a:lnTo>
                    <a:pt x="328820" y="314694"/>
                  </a:lnTo>
                  <a:cubicBezTo>
                    <a:pt x="328820" y="314694"/>
                    <a:pt x="328820" y="328982"/>
                    <a:pt x="314532" y="328982"/>
                  </a:cubicBezTo>
                  <a:lnTo>
                    <a:pt x="14495" y="328982"/>
                  </a:lnTo>
                  <a:cubicBezTo>
                    <a:pt x="14495" y="328982"/>
                    <a:pt x="207" y="328982"/>
                    <a:pt x="207" y="314694"/>
                  </a:cubicBezTo>
                  <a:lnTo>
                    <a:pt x="207" y="243257"/>
                  </a:lnTo>
                  <a:cubicBezTo>
                    <a:pt x="207" y="243257"/>
                    <a:pt x="207" y="228969"/>
                    <a:pt x="14495" y="228969"/>
                  </a:cubicBezTo>
                  <a:moveTo>
                    <a:pt x="114507" y="264688"/>
                  </a:moveTo>
                  <a:lnTo>
                    <a:pt x="114507" y="286119"/>
                  </a:lnTo>
                  <a:lnTo>
                    <a:pt x="214520" y="286119"/>
                  </a:lnTo>
                  <a:lnTo>
                    <a:pt x="214520" y="264688"/>
                  </a:lnTo>
                  <a:moveTo>
                    <a:pt x="314532" y="228969"/>
                  </a:moveTo>
                  <a:lnTo>
                    <a:pt x="314532" y="43232"/>
                  </a:lnTo>
                  <a:cubicBezTo>
                    <a:pt x="314532" y="35341"/>
                    <a:pt x="308135" y="28944"/>
                    <a:pt x="300245" y="28944"/>
                  </a:cubicBezTo>
                  <a:lnTo>
                    <a:pt x="28782" y="28944"/>
                  </a:lnTo>
                  <a:cubicBezTo>
                    <a:pt x="20891" y="28944"/>
                    <a:pt x="14495" y="35341"/>
                    <a:pt x="14495" y="43232"/>
                  </a:cubicBezTo>
                  <a:lnTo>
                    <a:pt x="14495" y="228969"/>
                  </a:lnTo>
                  <a:moveTo>
                    <a:pt x="100220" y="28944"/>
                  </a:moveTo>
                  <a:lnTo>
                    <a:pt x="100220" y="7513"/>
                  </a:lnTo>
                  <a:cubicBezTo>
                    <a:pt x="100220" y="3567"/>
                    <a:pt x="97021" y="369"/>
                    <a:pt x="93076" y="369"/>
                  </a:cubicBezTo>
                  <a:lnTo>
                    <a:pt x="78788" y="369"/>
                  </a:lnTo>
                  <a:cubicBezTo>
                    <a:pt x="74843" y="369"/>
                    <a:pt x="71645" y="3567"/>
                    <a:pt x="71645" y="7513"/>
                  </a:cubicBezTo>
                  <a:lnTo>
                    <a:pt x="71645" y="28944"/>
                  </a:lnTo>
                  <a:moveTo>
                    <a:pt x="43070" y="228969"/>
                  </a:moveTo>
                  <a:lnTo>
                    <a:pt x="43070" y="257544"/>
                  </a:lnTo>
                  <a:lnTo>
                    <a:pt x="71645" y="257544"/>
                  </a:lnTo>
                  <a:lnTo>
                    <a:pt x="71645" y="228969"/>
                  </a:lnTo>
                  <a:moveTo>
                    <a:pt x="228807" y="28944"/>
                  </a:moveTo>
                  <a:lnTo>
                    <a:pt x="228807" y="7513"/>
                  </a:lnTo>
                  <a:cubicBezTo>
                    <a:pt x="228807" y="3567"/>
                    <a:pt x="232006" y="369"/>
                    <a:pt x="235951" y="369"/>
                  </a:cubicBezTo>
                  <a:lnTo>
                    <a:pt x="250238" y="369"/>
                  </a:lnTo>
                  <a:cubicBezTo>
                    <a:pt x="254184" y="369"/>
                    <a:pt x="257382" y="3567"/>
                    <a:pt x="257382" y="7513"/>
                  </a:cubicBezTo>
                  <a:lnTo>
                    <a:pt x="257382" y="28944"/>
                  </a:lnTo>
                  <a:moveTo>
                    <a:pt x="285957" y="228969"/>
                  </a:moveTo>
                  <a:lnTo>
                    <a:pt x="285957" y="257544"/>
                  </a:lnTo>
                  <a:lnTo>
                    <a:pt x="257382" y="257544"/>
                  </a:lnTo>
                  <a:lnTo>
                    <a:pt x="257382" y="228969"/>
                  </a:lnTo>
                  <a:moveTo>
                    <a:pt x="50213" y="328982"/>
                  </a:moveTo>
                  <a:cubicBezTo>
                    <a:pt x="50213" y="301364"/>
                    <a:pt x="27825" y="278975"/>
                    <a:pt x="207" y="278975"/>
                  </a:cubicBezTo>
                  <a:moveTo>
                    <a:pt x="328820" y="278975"/>
                  </a:moveTo>
                  <a:cubicBezTo>
                    <a:pt x="301202" y="278975"/>
                    <a:pt x="278813" y="301364"/>
                    <a:pt x="278813" y="32898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79B9F007-1BD1-833D-D8A4-9BDE8CD5DE25}"/>
              </a:ext>
            </a:extLst>
          </p:cNvPr>
          <p:cNvGrpSpPr/>
          <p:nvPr/>
        </p:nvGrpSpPr>
        <p:grpSpPr>
          <a:xfrm>
            <a:off x="4872780" y="1684471"/>
            <a:ext cx="1284616" cy="657409"/>
            <a:chOff x="7912656" y="1423361"/>
            <a:chExt cx="1284616" cy="657409"/>
          </a:xfrm>
        </p:grpSpPr>
        <p:sp>
          <p:nvSpPr>
            <p:cNvPr id="81" name="도형 4">
              <a:extLst>
                <a:ext uri="{FF2B5EF4-FFF2-40B4-BE49-F238E27FC236}">
                  <a16:creationId xmlns:a16="http://schemas.microsoft.com/office/drawing/2014/main" id="{EE1FF4BD-71B0-E40F-317F-91ABFE16A599}"/>
                </a:ext>
              </a:extLst>
            </p:cNvPr>
            <p:cNvSpPr>
              <a:spLocks/>
            </p:cNvSpPr>
            <p:nvPr/>
          </p:nvSpPr>
          <p:spPr>
            <a:xfrm>
              <a:off x="7912656" y="1423361"/>
              <a:ext cx="1284616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7403B9F0-4D17-3FBF-769F-A4FA09AF888F}"/>
                </a:ext>
              </a:extLst>
            </p:cNvPr>
            <p:cNvSpPr/>
            <p:nvPr/>
          </p:nvSpPr>
          <p:spPr>
            <a:xfrm>
              <a:off x="8583519" y="1479950"/>
              <a:ext cx="571500" cy="571500"/>
            </a:xfrm>
            <a:custGeom>
              <a:avLst/>
              <a:gdLst>
                <a:gd name="connsiteX0" fmla="*/ 159 w 571500"/>
                <a:gd name="connsiteY0" fmla="*/ 286017 h 571500"/>
                <a:gd name="connsiteX1" fmla="*/ 285909 w 571500"/>
                <a:gd name="connsiteY1" fmla="*/ 571767 h 571500"/>
                <a:gd name="connsiteX2" fmla="*/ 571659 w 571500"/>
                <a:gd name="connsiteY2" fmla="*/ 286017 h 571500"/>
                <a:gd name="connsiteX3" fmla="*/ 285909 w 571500"/>
                <a:gd name="connsiteY3" fmla="*/ 267 h 571500"/>
                <a:gd name="connsiteX4" fmla="*/ 159 w 571500"/>
                <a:gd name="connsiteY4" fmla="*/ 286017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59" y="286017"/>
                  </a:moveTo>
                  <a:cubicBezTo>
                    <a:pt x="159" y="443832"/>
                    <a:pt x="128094" y="571767"/>
                    <a:pt x="285909" y="571767"/>
                  </a:cubicBezTo>
                  <a:cubicBezTo>
                    <a:pt x="443724" y="571767"/>
                    <a:pt x="571659" y="443832"/>
                    <a:pt x="571659" y="286017"/>
                  </a:cubicBezTo>
                  <a:cubicBezTo>
                    <a:pt x="571659" y="128202"/>
                    <a:pt x="443724" y="267"/>
                    <a:pt x="285909" y="267"/>
                  </a:cubicBezTo>
                  <a:cubicBezTo>
                    <a:pt x="128094" y="267"/>
                    <a:pt x="159" y="128202"/>
                    <a:pt x="159" y="286017"/>
                  </a:cubicBezTo>
                </a:path>
              </a:pathLst>
            </a:custGeom>
            <a:solidFill>
              <a:srgbClr val="92BD39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856470B5-1D48-C67E-F256-765D0B6FFCB0}"/>
                </a:ext>
              </a:extLst>
            </p:cNvPr>
            <p:cNvSpPr txBox="1"/>
            <p:nvPr/>
          </p:nvSpPr>
          <p:spPr>
            <a:xfrm>
              <a:off x="7912656" y="1600880"/>
              <a:ext cx="71205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500" b="1" spc="0" baseline="0" dirty="0">
                  <a:ln/>
                  <a:solidFill>
                    <a:srgbClr val="424736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Game</a:t>
              </a:r>
              <a:endParaRPr lang="ko-KR" altLang="en-US" sz="1500" b="1" spc="0" baseline="0" dirty="0">
                <a:ln/>
                <a:solidFill>
                  <a:srgbClr val="42473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B5A8E2C0-1A4D-142B-8CD3-F1957E7DE0A2}"/>
                </a:ext>
              </a:extLst>
            </p:cNvPr>
            <p:cNvSpPr/>
            <p:nvPr/>
          </p:nvSpPr>
          <p:spPr>
            <a:xfrm>
              <a:off x="8583519" y="1479950"/>
              <a:ext cx="571500" cy="571500"/>
            </a:xfrm>
            <a:custGeom>
              <a:avLst/>
              <a:gdLst>
                <a:gd name="connsiteX0" fmla="*/ 159 w 571500"/>
                <a:gd name="connsiteY0" fmla="*/ 286017 h 571500"/>
                <a:gd name="connsiteX1" fmla="*/ 285909 w 571500"/>
                <a:gd name="connsiteY1" fmla="*/ 571767 h 571500"/>
                <a:gd name="connsiteX2" fmla="*/ 571659 w 571500"/>
                <a:gd name="connsiteY2" fmla="*/ 286017 h 571500"/>
                <a:gd name="connsiteX3" fmla="*/ 285909 w 571500"/>
                <a:gd name="connsiteY3" fmla="*/ 267 h 571500"/>
                <a:gd name="connsiteX4" fmla="*/ 159 w 571500"/>
                <a:gd name="connsiteY4" fmla="*/ 286017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59" y="286017"/>
                  </a:moveTo>
                  <a:cubicBezTo>
                    <a:pt x="159" y="443832"/>
                    <a:pt x="128094" y="571767"/>
                    <a:pt x="285909" y="571767"/>
                  </a:cubicBezTo>
                  <a:cubicBezTo>
                    <a:pt x="443724" y="571767"/>
                    <a:pt x="571659" y="443832"/>
                    <a:pt x="571659" y="286017"/>
                  </a:cubicBezTo>
                  <a:cubicBezTo>
                    <a:pt x="571659" y="128202"/>
                    <a:pt x="443724" y="267"/>
                    <a:pt x="285909" y="267"/>
                  </a:cubicBezTo>
                  <a:cubicBezTo>
                    <a:pt x="128094" y="267"/>
                    <a:pt x="159" y="128202"/>
                    <a:pt x="159" y="286017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85" name="Picture 4">
              <a:extLst>
                <a:ext uri="{FF2B5EF4-FFF2-40B4-BE49-F238E27FC236}">
                  <a16:creationId xmlns:a16="http://schemas.microsoft.com/office/drawing/2014/main" id="{551842D5-E1F8-4F5F-E6EC-5DF46B7D80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85596" y="1484492"/>
              <a:ext cx="590550" cy="590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650C5638-B5F9-78DF-53CB-7DA1EDCC8964}"/>
              </a:ext>
            </a:extLst>
          </p:cNvPr>
          <p:cNvGrpSpPr/>
          <p:nvPr/>
        </p:nvGrpSpPr>
        <p:grpSpPr>
          <a:xfrm>
            <a:off x="7479624" y="1684470"/>
            <a:ext cx="2116685" cy="657409"/>
            <a:chOff x="1691296" y="1965637"/>
            <a:chExt cx="2116685" cy="657409"/>
          </a:xfrm>
        </p:grpSpPr>
        <p:sp>
          <p:nvSpPr>
            <p:cNvPr id="87" name="도형 4">
              <a:extLst>
                <a:ext uri="{FF2B5EF4-FFF2-40B4-BE49-F238E27FC236}">
                  <a16:creationId xmlns:a16="http://schemas.microsoft.com/office/drawing/2014/main" id="{372CF610-9123-BC01-A943-7E97722A3826}"/>
                </a:ext>
              </a:extLst>
            </p:cNvPr>
            <p:cNvSpPr>
              <a:spLocks/>
            </p:cNvSpPr>
            <p:nvPr/>
          </p:nvSpPr>
          <p:spPr>
            <a:xfrm>
              <a:off x="1691296" y="1965637"/>
              <a:ext cx="2116685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11B85D20-829E-4BF0-E101-472DC8FA7B7D}"/>
                </a:ext>
              </a:extLst>
            </p:cNvPr>
            <p:cNvSpPr/>
            <p:nvPr/>
          </p:nvSpPr>
          <p:spPr>
            <a:xfrm>
              <a:off x="3179650" y="2013460"/>
              <a:ext cx="571500" cy="571500"/>
            </a:xfrm>
            <a:custGeom>
              <a:avLst/>
              <a:gdLst>
                <a:gd name="connsiteX0" fmla="*/ 159 w 571500"/>
                <a:gd name="connsiteY0" fmla="*/ 285933 h 571500"/>
                <a:gd name="connsiteX1" fmla="*/ 285909 w 571500"/>
                <a:gd name="connsiteY1" fmla="*/ 571683 h 571500"/>
                <a:gd name="connsiteX2" fmla="*/ 571659 w 571500"/>
                <a:gd name="connsiteY2" fmla="*/ 285933 h 571500"/>
                <a:gd name="connsiteX3" fmla="*/ 285909 w 571500"/>
                <a:gd name="connsiteY3" fmla="*/ 183 h 571500"/>
                <a:gd name="connsiteX4" fmla="*/ 159 w 571500"/>
                <a:gd name="connsiteY4" fmla="*/ 28593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59" y="285933"/>
                  </a:moveTo>
                  <a:cubicBezTo>
                    <a:pt x="159" y="443748"/>
                    <a:pt x="128094" y="571683"/>
                    <a:pt x="285909" y="571683"/>
                  </a:cubicBezTo>
                  <a:cubicBezTo>
                    <a:pt x="443724" y="571683"/>
                    <a:pt x="571659" y="443748"/>
                    <a:pt x="571659" y="285933"/>
                  </a:cubicBezTo>
                  <a:cubicBezTo>
                    <a:pt x="571659" y="128118"/>
                    <a:pt x="443724" y="183"/>
                    <a:pt x="285909" y="183"/>
                  </a:cubicBezTo>
                  <a:cubicBezTo>
                    <a:pt x="128094" y="183"/>
                    <a:pt x="159" y="128118"/>
                    <a:pt x="159" y="285933"/>
                  </a:cubicBezTo>
                </a:path>
              </a:pathLst>
            </a:custGeom>
            <a:solidFill>
              <a:srgbClr val="3CC583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AEC9B13-5F66-FCAE-36B0-0E569FDB0B81}"/>
                </a:ext>
              </a:extLst>
            </p:cNvPr>
            <p:cNvSpPr txBox="1"/>
            <p:nvPr/>
          </p:nvSpPr>
          <p:spPr>
            <a:xfrm>
              <a:off x="1715596" y="2138690"/>
              <a:ext cx="152477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Gam</a:t>
              </a:r>
              <a:r>
                <a:rPr lang="en-US" altLang="ko-KR" sz="1500" b="1" spc="0" baseline="0" dirty="0" err="1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eManager</a:t>
              </a:r>
              <a:endParaRPr lang="ko-KR" altLang="en-US" sz="1500" b="1" spc="0" baseline="0" dirty="0">
                <a:ln/>
                <a:solidFill>
                  <a:srgbClr val="3748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354D7012-A154-F34E-0FDC-969C77DB441D}"/>
                </a:ext>
              </a:extLst>
            </p:cNvPr>
            <p:cNvSpPr/>
            <p:nvPr/>
          </p:nvSpPr>
          <p:spPr>
            <a:xfrm>
              <a:off x="3179650" y="2013460"/>
              <a:ext cx="571500" cy="571500"/>
            </a:xfrm>
            <a:custGeom>
              <a:avLst/>
              <a:gdLst>
                <a:gd name="connsiteX0" fmla="*/ 159 w 571500"/>
                <a:gd name="connsiteY0" fmla="*/ 285933 h 571500"/>
                <a:gd name="connsiteX1" fmla="*/ 285909 w 571500"/>
                <a:gd name="connsiteY1" fmla="*/ 571683 h 571500"/>
                <a:gd name="connsiteX2" fmla="*/ 571659 w 571500"/>
                <a:gd name="connsiteY2" fmla="*/ 285933 h 571500"/>
                <a:gd name="connsiteX3" fmla="*/ 285909 w 571500"/>
                <a:gd name="connsiteY3" fmla="*/ 183 h 571500"/>
                <a:gd name="connsiteX4" fmla="*/ 159 w 571500"/>
                <a:gd name="connsiteY4" fmla="*/ 28593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59" y="285933"/>
                  </a:moveTo>
                  <a:cubicBezTo>
                    <a:pt x="159" y="443748"/>
                    <a:pt x="128094" y="571683"/>
                    <a:pt x="285909" y="571683"/>
                  </a:cubicBezTo>
                  <a:cubicBezTo>
                    <a:pt x="443724" y="571683"/>
                    <a:pt x="571659" y="443748"/>
                    <a:pt x="571659" y="285933"/>
                  </a:cubicBezTo>
                  <a:cubicBezTo>
                    <a:pt x="571659" y="128118"/>
                    <a:pt x="443724" y="183"/>
                    <a:pt x="285909" y="183"/>
                  </a:cubicBezTo>
                  <a:cubicBezTo>
                    <a:pt x="128094" y="183"/>
                    <a:pt x="159" y="128118"/>
                    <a:pt x="159" y="285933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437E5025-32BF-574B-3475-87D46FEE317C}"/>
                </a:ext>
              </a:extLst>
            </p:cNvPr>
            <p:cNvSpPr/>
            <p:nvPr/>
          </p:nvSpPr>
          <p:spPr>
            <a:xfrm>
              <a:off x="3301094" y="2111085"/>
              <a:ext cx="328612" cy="328612"/>
            </a:xfrm>
            <a:custGeom>
              <a:avLst/>
              <a:gdLst>
                <a:gd name="connsiteX0" fmla="*/ 328784 w 328612"/>
                <a:gd name="connsiteY0" fmla="*/ 186017 h 328612"/>
                <a:gd name="connsiteX1" fmla="*/ 271634 w 328612"/>
                <a:gd name="connsiteY1" fmla="*/ 128867 h 328612"/>
                <a:gd name="connsiteX2" fmla="*/ 57321 w 328612"/>
                <a:gd name="connsiteY2" fmla="*/ 128867 h 328612"/>
                <a:gd name="connsiteX3" fmla="*/ 171 w 328612"/>
                <a:gd name="connsiteY3" fmla="*/ 186017 h 328612"/>
                <a:gd name="connsiteX4" fmla="*/ 171 w 328612"/>
                <a:gd name="connsiteY4" fmla="*/ 300317 h 328612"/>
                <a:gd name="connsiteX5" fmla="*/ 28746 w 328612"/>
                <a:gd name="connsiteY5" fmla="*/ 328892 h 328612"/>
                <a:gd name="connsiteX6" fmla="*/ 95897 w 328612"/>
                <a:gd name="connsiteY6" fmla="*/ 263741 h 328612"/>
                <a:gd name="connsiteX7" fmla="*/ 107327 w 328612"/>
                <a:gd name="connsiteY7" fmla="*/ 257454 h 328612"/>
                <a:gd name="connsiteX8" fmla="*/ 221627 w 328612"/>
                <a:gd name="connsiteY8" fmla="*/ 257454 h 328612"/>
                <a:gd name="connsiteX9" fmla="*/ 233486 w 328612"/>
                <a:gd name="connsiteY9" fmla="*/ 263741 h 328612"/>
                <a:gd name="connsiteX10" fmla="*/ 300209 w 328612"/>
                <a:gd name="connsiteY10" fmla="*/ 328892 h 328612"/>
                <a:gd name="connsiteX11" fmla="*/ 328784 w 328612"/>
                <a:gd name="connsiteY11" fmla="*/ 300317 h 328612"/>
                <a:gd name="connsiteX12" fmla="*/ 71609 w 328612"/>
                <a:gd name="connsiteY12" fmla="*/ 171729 h 328612"/>
                <a:gd name="connsiteX13" fmla="*/ 71609 w 328612"/>
                <a:gd name="connsiteY13" fmla="*/ 228879 h 328612"/>
                <a:gd name="connsiteX14" fmla="*/ 100184 w 328612"/>
                <a:gd name="connsiteY14" fmla="*/ 200304 h 328612"/>
                <a:gd name="connsiteX15" fmla="*/ 43034 w 328612"/>
                <a:gd name="connsiteY15" fmla="*/ 200304 h 328612"/>
                <a:gd name="connsiteX16" fmla="*/ 257346 w 328612"/>
                <a:gd name="connsiteY16" fmla="*/ 168157 h 328612"/>
                <a:gd name="connsiteX17" fmla="*/ 260918 w 328612"/>
                <a:gd name="connsiteY17" fmla="*/ 171729 h 328612"/>
                <a:gd name="connsiteX18" fmla="*/ 253774 w 328612"/>
                <a:gd name="connsiteY18" fmla="*/ 171729 h 328612"/>
                <a:gd name="connsiteX19" fmla="*/ 257346 w 328612"/>
                <a:gd name="connsiteY19" fmla="*/ 168157 h 328612"/>
                <a:gd name="connsiteX20" fmla="*/ 257346 w 328612"/>
                <a:gd name="connsiteY20" fmla="*/ 175301 h 328612"/>
                <a:gd name="connsiteX21" fmla="*/ 253774 w 328612"/>
                <a:gd name="connsiteY21" fmla="*/ 171729 h 328612"/>
                <a:gd name="connsiteX22" fmla="*/ 260918 w 328612"/>
                <a:gd name="connsiteY22" fmla="*/ 171729 h 328612"/>
                <a:gd name="connsiteX23" fmla="*/ 257346 w 328612"/>
                <a:gd name="connsiteY23" fmla="*/ 175301 h 328612"/>
                <a:gd name="connsiteX24" fmla="*/ 228771 w 328612"/>
                <a:gd name="connsiteY24" fmla="*/ 196732 h 328612"/>
                <a:gd name="connsiteX25" fmla="*/ 232343 w 328612"/>
                <a:gd name="connsiteY25" fmla="*/ 200304 h 328612"/>
                <a:gd name="connsiteX26" fmla="*/ 225199 w 328612"/>
                <a:gd name="connsiteY26" fmla="*/ 200304 h 328612"/>
                <a:gd name="connsiteX27" fmla="*/ 228771 w 328612"/>
                <a:gd name="connsiteY27" fmla="*/ 196732 h 328612"/>
                <a:gd name="connsiteX28" fmla="*/ 228771 w 328612"/>
                <a:gd name="connsiteY28" fmla="*/ 203876 h 328612"/>
                <a:gd name="connsiteX29" fmla="*/ 225199 w 328612"/>
                <a:gd name="connsiteY29" fmla="*/ 200304 h 328612"/>
                <a:gd name="connsiteX30" fmla="*/ 232343 w 328612"/>
                <a:gd name="connsiteY30" fmla="*/ 200304 h 328612"/>
                <a:gd name="connsiteX31" fmla="*/ 228771 w 328612"/>
                <a:gd name="connsiteY31" fmla="*/ 203876 h 328612"/>
                <a:gd name="connsiteX32" fmla="*/ 257346 w 328612"/>
                <a:gd name="connsiteY32" fmla="*/ 225307 h 328612"/>
                <a:gd name="connsiteX33" fmla="*/ 260918 w 328612"/>
                <a:gd name="connsiteY33" fmla="*/ 228879 h 328612"/>
                <a:gd name="connsiteX34" fmla="*/ 253774 w 328612"/>
                <a:gd name="connsiteY34" fmla="*/ 228879 h 328612"/>
                <a:gd name="connsiteX35" fmla="*/ 257346 w 328612"/>
                <a:gd name="connsiteY35" fmla="*/ 225307 h 328612"/>
                <a:gd name="connsiteX36" fmla="*/ 257346 w 328612"/>
                <a:gd name="connsiteY36" fmla="*/ 232451 h 328612"/>
                <a:gd name="connsiteX37" fmla="*/ 253774 w 328612"/>
                <a:gd name="connsiteY37" fmla="*/ 228879 h 328612"/>
                <a:gd name="connsiteX38" fmla="*/ 260918 w 328612"/>
                <a:gd name="connsiteY38" fmla="*/ 228879 h 328612"/>
                <a:gd name="connsiteX39" fmla="*/ 257346 w 328612"/>
                <a:gd name="connsiteY39" fmla="*/ 232451 h 328612"/>
                <a:gd name="connsiteX40" fmla="*/ 285921 w 328612"/>
                <a:gd name="connsiteY40" fmla="*/ 196732 h 328612"/>
                <a:gd name="connsiteX41" fmla="*/ 289493 w 328612"/>
                <a:gd name="connsiteY41" fmla="*/ 200304 h 328612"/>
                <a:gd name="connsiteX42" fmla="*/ 282349 w 328612"/>
                <a:gd name="connsiteY42" fmla="*/ 200304 h 328612"/>
                <a:gd name="connsiteX43" fmla="*/ 285921 w 328612"/>
                <a:gd name="connsiteY43" fmla="*/ 196732 h 328612"/>
                <a:gd name="connsiteX44" fmla="*/ 285921 w 328612"/>
                <a:gd name="connsiteY44" fmla="*/ 203876 h 328612"/>
                <a:gd name="connsiteX45" fmla="*/ 282349 w 328612"/>
                <a:gd name="connsiteY45" fmla="*/ 200304 h 328612"/>
                <a:gd name="connsiteX46" fmla="*/ 289493 w 328612"/>
                <a:gd name="connsiteY46" fmla="*/ 200304 h 328612"/>
                <a:gd name="connsiteX47" fmla="*/ 285921 w 328612"/>
                <a:gd name="connsiteY47" fmla="*/ 203876 h 328612"/>
                <a:gd name="connsiteX48" fmla="*/ 135902 w 328612"/>
                <a:gd name="connsiteY48" fmla="*/ 28854 h 328612"/>
                <a:gd name="connsiteX49" fmla="*/ 164477 w 328612"/>
                <a:gd name="connsiteY49" fmla="*/ 57429 h 328612"/>
                <a:gd name="connsiteX50" fmla="*/ 193052 w 328612"/>
                <a:gd name="connsiteY50" fmla="*/ 28854 h 328612"/>
                <a:gd name="connsiteX51" fmla="*/ 164477 w 328612"/>
                <a:gd name="connsiteY51" fmla="*/ 279 h 328612"/>
                <a:gd name="connsiteX52" fmla="*/ 135902 w 328612"/>
                <a:gd name="connsiteY52" fmla="*/ 28854 h 328612"/>
                <a:gd name="connsiteX53" fmla="*/ 235915 w 328612"/>
                <a:gd name="connsiteY53" fmla="*/ 28854 h 328612"/>
                <a:gd name="connsiteX54" fmla="*/ 264490 w 328612"/>
                <a:gd name="connsiteY54" fmla="*/ 57429 h 328612"/>
                <a:gd name="connsiteX55" fmla="*/ 293065 w 328612"/>
                <a:gd name="connsiteY55" fmla="*/ 28854 h 328612"/>
                <a:gd name="connsiteX56" fmla="*/ 264490 w 328612"/>
                <a:gd name="connsiteY56" fmla="*/ 279 h 328612"/>
                <a:gd name="connsiteX57" fmla="*/ 235915 w 328612"/>
                <a:gd name="connsiteY57" fmla="*/ 28854 h 328612"/>
                <a:gd name="connsiteX58" fmla="*/ 35890 w 328612"/>
                <a:gd name="connsiteY58" fmla="*/ 28854 h 328612"/>
                <a:gd name="connsiteX59" fmla="*/ 64465 w 328612"/>
                <a:gd name="connsiteY59" fmla="*/ 57429 h 328612"/>
                <a:gd name="connsiteX60" fmla="*/ 93040 w 328612"/>
                <a:gd name="connsiteY60" fmla="*/ 28854 h 328612"/>
                <a:gd name="connsiteX61" fmla="*/ 64465 w 328612"/>
                <a:gd name="connsiteY61" fmla="*/ 279 h 328612"/>
                <a:gd name="connsiteX62" fmla="*/ 35890 w 328612"/>
                <a:gd name="connsiteY62" fmla="*/ 28854 h 328612"/>
                <a:gd name="connsiteX63" fmla="*/ 314496 w 328612"/>
                <a:gd name="connsiteY63" fmla="*/ 100292 h 328612"/>
                <a:gd name="connsiteX64" fmla="*/ 264490 w 328612"/>
                <a:gd name="connsiteY64" fmla="*/ 71682 h 328612"/>
                <a:gd name="connsiteX65" fmla="*/ 214484 w 328612"/>
                <a:gd name="connsiteY65" fmla="*/ 100292 h 328612"/>
                <a:gd name="connsiteX66" fmla="*/ 164477 w 328612"/>
                <a:gd name="connsiteY66" fmla="*/ 71682 h 328612"/>
                <a:gd name="connsiteX67" fmla="*/ 114471 w 328612"/>
                <a:gd name="connsiteY67" fmla="*/ 100292 h 328612"/>
                <a:gd name="connsiteX68" fmla="*/ 64465 w 328612"/>
                <a:gd name="connsiteY68" fmla="*/ 71682 h 328612"/>
                <a:gd name="connsiteX69" fmla="*/ 14459 w 328612"/>
                <a:gd name="connsiteY69" fmla="*/ 10029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28612" h="328612">
                  <a:moveTo>
                    <a:pt x="328784" y="186017"/>
                  </a:moveTo>
                  <a:cubicBezTo>
                    <a:pt x="328784" y="154454"/>
                    <a:pt x="303197" y="128867"/>
                    <a:pt x="271634" y="128867"/>
                  </a:cubicBezTo>
                  <a:lnTo>
                    <a:pt x="57321" y="128867"/>
                  </a:lnTo>
                  <a:cubicBezTo>
                    <a:pt x="25758" y="128867"/>
                    <a:pt x="171" y="154454"/>
                    <a:pt x="171" y="186017"/>
                  </a:cubicBezTo>
                  <a:lnTo>
                    <a:pt x="171" y="300317"/>
                  </a:lnTo>
                  <a:cubicBezTo>
                    <a:pt x="171" y="316098"/>
                    <a:pt x="12964" y="328892"/>
                    <a:pt x="28746" y="328892"/>
                  </a:cubicBezTo>
                  <a:cubicBezTo>
                    <a:pt x="49606" y="328892"/>
                    <a:pt x="69465" y="303174"/>
                    <a:pt x="95897" y="263741"/>
                  </a:cubicBezTo>
                  <a:cubicBezTo>
                    <a:pt x="98473" y="259927"/>
                    <a:pt x="102728" y="257586"/>
                    <a:pt x="107327" y="257454"/>
                  </a:cubicBezTo>
                  <a:lnTo>
                    <a:pt x="221627" y="257454"/>
                  </a:lnTo>
                  <a:cubicBezTo>
                    <a:pt x="226379" y="257446"/>
                    <a:pt x="230825" y="259803"/>
                    <a:pt x="233486" y="263741"/>
                  </a:cubicBezTo>
                  <a:cubicBezTo>
                    <a:pt x="259489" y="303174"/>
                    <a:pt x="278777" y="328892"/>
                    <a:pt x="300209" y="328892"/>
                  </a:cubicBezTo>
                  <a:cubicBezTo>
                    <a:pt x="315990" y="328892"/>
                    <a:pt x="328784" y="316098"/>
                    <a:pt x="328784" y="300317"/>
                  </a:cubicBezTo>
                  <a:close/>
                  <a:moveTo>
                    <a:pt x="71609" y="171729"/>
                  </a:moveTo>
                  <a:lnTo>
                    <a:pt x="71609" y="228879"/>
                  </a:lnTo>
                  <a:moveTo>
                    <a:pt x="100184" y="200304"/>
                  </a:moveTo>
                  <a:lnTo>
                    <a:pt x="43034" y="200304"/>
                  </a:lnTo>
                  <a:moveTo>
                    <a:pt x="257346" y="168157"/>
                  </a:moveTo>
                  <a:cubicBezTo>
                    <a:pt x="259319" y="168157"/>
                    <a:pt x="260918" y="169756"/>
                    <a:pt x="260918" y="171729"/>
                  </a:cubicBezTo>
                  <a:moveTo>
                    <a:pt x="253774" y="171729"/>
                  </a:moveTo>
                  <a:cubicBezTo>
                    <a:pt x="253774" y="169756"/>
                    <a:pt x="255373" y="168157"/>
                    <a:pt x="257346" y="168157"/>
                  </a:cubicBezTo>
                  <a:moveTo>
                    <a:pt x="257346" y="175301"/>
                  </a:moveTo>
                  <a:cubicBezTo>
                    <a:pt x="255373" y="175301"/>
                    <a:pt x="253774" y="173702"/>
                    <a:pt x="253774" y="171729"/>
                  </a:cubicBezTo>
                  <a:moveTo>
                    <a:pt x="260918" y="171729"/>
                  </a:moveTo>
                  <a:cubicBezTo>
                    <a:pt x="260918" y="173702"/>
                    <a:pt x="259319" y="175301"/>
                    <a:pt x="257346" y="175301"/>
                  </a:cubicBezTo>
                  <a:moveTo>
                    <a:pt x="228771" y="196732"/>
                  </a:moveTo>
                  <a:cubicBezTo>
                    <a:pt x="230744" y="196732"/>
                    <a:pt x="232343" y="198331"/>
                    <a:pt x="232343" y="200304"/>
                  </a:cubicBezTo>
                  <a:moveTo>
                    <a:pt x="225199" y="200304"/>
                  </a:moveTo>
                  <a:cubicBezTo>
                    <a:pt x="225199" y="198331"/>
                    <a:pt x="226798" y="196732"/>
                    <a:pt x="228771" y="196732"/>
                  </a:cubicBezTo>
                  <a:moveTo>
                    <a:pt x="228771" y="203876"/>
                  </a:moveTo>
                  <a:cubicBezTo>
                    <a:pt x="226798" y="203876"/>
                    <a:pt x="225199" y="202277"/>
                    <a:pt x="225199" y="200304"/>
                  </a:cubicBezTo>
                  <a:moveTo>
                    <a:pt x="232343" y="200304"/>
                  </a:moveTo>
                  <a:cubicBezTo>
                    <a:pt x="232343" y="202277"/>
                    <a:pt x="230744" y="203876"/>
                    <a:pt x="228771" y="203876"/>
                  </a:cubicBezTo>
                  <a:moveTo>
                    <a:pt x="257346" y="225307"/>
                  </a:moveTo>
                  <a:cubicBezTo>
                    <a:pt x="259319" y="225307"/>
                    <a:pt x="260918" y="226906"/>
                    <a:pt x="260918" y="228879"/>
                  </a:cubicBezTo>
                  <a:moveTo>
                    <a:pt x="253774" y="228879"/>
                  </a:moveTo>
                  <a:cubicBezTo>
                    <a:pt x="253774" y="226906"/>
                    <a:pt x="255373" y="225307"/>
                    <a:pt x="257346" y="225307"/>
                  </a:cubicBezTo>
                  <a:moveTo>
                    <a:pt x="257346" y="232451"/>
                  </a:moveTo>
                  <a:cubicBezTo>
                    <a:pt x="255373" y="232451"/>
                    <a:pt x="253774" y="230852"/>
                    <a:pt x="253774" y="228879"/>
                  </a:cubicBezTo>
                  <a:moveTo>
                    <a:pt x="260918" y="228879"/>
                  </a:moveTo>
                  <a:cubicBezTo>
                    <a:pt x="260918" y="230852"/>
                    <a:pt x="259319" y="232451"/>
                    <a:pt x="257346" y="232451"/>
                  </a:cubicBezTo>
                  <a:moveTo>
                    <a:pt x="285921" y="196732"/>
                  </a:moveTo>
                  <a:cubicBezTo>
                    <a:pt x="287894" y="196732"/>
                    <a:pt x="289493" y="198331"/>
                    <a:pt x="289493" y="200304"/>
                  </a:cubicBezTo>
                  <a:moveTo>
                    <a:pt x="282349" y="200304"/>
                  </a:moveTo>
                  <a:cubicBezTo>
                    <a:pt x="282349" y="198331"/>
                    <a:pt x="283948" y="196732"/>
                    <a:pt x="285921" y="196732"/>
                  </a:cubicBezTo>
                  <a:moveTo>
                    <a:pt x="285921" y="203876"/>
                  </a:moveTo>
                  <a:cubicBezTo>
                    <a:pt x="283948" y="203876"/>
                    <a:pt x="282349" y="202277"/>
                    <a:pt x="282349" y="200304"/>
                  </a:cubicBezTo>
                  <a:moveTo>
                    <a:pt x="289493" y="200304"/>
                  </a:moveTo>
                  <a:cubicBezTo>
                    <a:pt x="289493" y="202277"/>
                    <a:pt x="287894" y="203876"/>
                    <a:pt x="285921" y="203876"/>
                  </a:cubicBezTo>
                  <a:moveTo>
                    <a:pt x="135902" y="28854"/>
                  </a:moveTo>
                  <a:cubicBezTo>
                    <a:pt x="135902" y="44636"/>
                    <a:pt x="148695" y="57429"/>
                    <a:pt x="164477" y="57429"/>
                  </a:cubicBezTo>
                  <a:cubicBezTo>
                    <a:pt x="180259" y="57429"/>
                    <a:pt x="193052" y="44636"/>
                    <a:pt x="193052" y="28854"/>
                  </a:cubicBezTo>
                  <a:cubicBezTo>
                    <a:pt x="193052" y="13072"/>
                    <a:pt x="180259" y="279"/>
                    <a:pt x="164477" y="279"/>
                  </a:cubicBezTo>
                  <a:cubicBezTo>
                    <a:pt x="148695" y="279"/>
                    <a:pt x="135902" y="13072"/>
                    <a:pt x="135902" y="28854"/>
                  </a:cubicBezTo>
                  <a:moveTo>
                    <a:pt x="235915" y="28854"/>
                  </a:moveTo>
                  <a:cubicBezTo>
                    <a:pt x="235915" y="44636"/>
                    <a:pt x="248708" y="57429"/>
                    <a:pt x="264490" y="57429"/>
                  </a:cubicBezTo>
                  <a:cubicBezTo>
                    <a:pt x="280272" y="57429"/>
                    <a:pt x="293065" y="44636"/>
                    <a:pt x="293065" y="28854"/>
                  </a:cubicBezTo>
                  <a:cubicBezTo>
                    <a:pt x="293065" y="13072"/>
                    <a:pt x="280272" y="279"/>
                    <a:pt x="264490" y="279"/>
                  </a:cubicBezTo>
                  <a:cubicBezTo>
                    <a:pt x="248708" y="279"/>
                    <a:pt x="235915" y="13072"/>
                    <a:pt x="235915" y="28854"/>
                  </a:cubicBezTo>
                  <a:moveTo>
                    <a:pt x="35890" y="28854"/>
                  </a:moveTo>
                  <a:cubicBezTo>
                    <a:pt x="35890" y="44636"/>
                    <a:pt x="48683" y="57429"/>
                    <a:pt x="64465" y="57429"/>
                  </a:cubicBezTo>
                  <a:cubicBezTo>
                    <a:pt x="80247" y="57429"/>
                    <a:pt x="93040" y="44636"/>
                    <a:pt x="93040" y="28854"/>
                  </a:cubicBezTo>
                  <a:cubicBezTo>
                    <a:pt x="93040" y="13072"/>
                    <a:pt x="80247" y="279"/>
                    <a:pt x="64465" y="279"/>
                  </a:cubicBezTo>
                  <a:cubicBezTo>
                    <a:pt x="48683" y="279"/>
                    <a:pt x="35890" y="13072"/>
                    <a:pt x="35890" y="28854"/>
                  </a:cubicBezTo>
                  <a:moveTo>
                    <a:pt x="314496" y="100292"/>
                  </a:moveTo>
                  <a:cubicBezTo>
                    <a:pt x="304076" y="82566"/>
                    <a:pt x="285051" y="71682"/>
                    <a:pt x="264490" y="71682"/>
                  </a:cubicBezTo>
                  <a:cubicBezTo>
                    <a:pt x="243928" y="71682"/>
                    <a:pt x="224904" y="82566"/>
                    <a:pt x="214484" y="100292"/>
                  </a:cubicBezTo>
                  <a:cubicBezTo>
                    <a:pt x="204063" y="82566"/>
                    <a:pt x="185039" y="71682"/>
                    <a:pt x="164477" y="71682"/>
                  </a:cubicBezTo>
                  <a:cubicBezTo>
                    <a:pt x="143916" y="71682"/>
                    <a:pt x="124891" y="82566"/>
                    <a:pt x="114471" y="100292"/>
                  </a:cubicBezTo>
                  <a:cubicBezTo>
                    <a:pt x="104051" y="82566"/>
                    <a:pt x="85026" y="71682"/>
                    <a:pt x="64465" y="71682"/>
                  </a:cubicBezTo>
                  <a:cubicBezTo>
                    <a:pt x="43903" y="71682"/>
                    <a:pt x="24879" y="82566"/>
                    <a:pt x="14459" y="10029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9" name="도형 28">
            <a:extLst>
              <a:ext uri="{FF2B5EF4-FFF2-40B4-BE49-F238E27FC236}">
                <a16:creationId xmlns:a16="http://schemas.microsoft.com/office/drawing/2014/main" id="{38680748-7B11-1DB0-E212-392A22C7D8F2}"/>
              </a:ext>
            </a:extLst>
          </p:cNvPr>
          <p:cNvCxnSpPr>
            <a:cxnSpLocks/>
            <a:stCxn id="95" idx="3"/>
            <a:endCxn id="87" idx="1"/>
          </p:cNvCxnSpPr>
          <p:nvPr/>
        </p:nvCxnSpPr>
        <p:spPr>
          <a:xfrm flipV="1">
            <a:off x="6444625" y="2013175"/>
            <a:ext cx="1034999" cy="1333228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ysDash"/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5043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F96FE-0157-7E0D-6AA7-33D8863B1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944C2-0314-4D47-0335-354FBBDB77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670" y="1104842"/>
            <a:ext cx="8331201" cy="2680127"/>
          </a:xfrm>
        </p:spPr>
        <p:txBody>
          <a:bodyPr/>
          <a:lstStyle/>
          <a:p>
            <a:pPr lvl="0">
              <a:defRPr/>
            </a:pPr>
            <a:r>
              <a:rPr lang="en-US" altLang="ko-KR" sz="6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CODE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AA573863-5EC8-A4FB-B436-EA024582B6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코드 제시 및 분석</a:t>
            </a:r>
          </a:p>
        </p:txBody>
      </p:sp>
      <p:pic>
        <p:nvPicPr>
          <p:cNvPr id="6" name="그래픽 5">
            <a:extLst>
              <a:ext uri="{FF2B5EF4-FFF2-40B4-BE49-F238E27FC236}">
                <a16:creationId xmlns:a16="http://schemas.microsoft.com/office/drawing/2014/main" id="{DFF19F56-0AA6-893A-C204-4AD7A50E9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71587" y="6416774"/>
            <a:ext cx="2320411" cy="42304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FA36DF3-E323-7EAE-D674-B8EB6CCE8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717" y="6447091"/>
            <a:ext cx="859050" cy="36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47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307B7-7D09-FD88-7C95-04E54D5CF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5F8319E3-631B-E5B5-7F2D-D8C4EA517EBE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8425" cy="46166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클래스 </a:t>
            </a:r>
            <a:r>
              <a:rPr lang="ko-KR" altLang="ko-KR" sz="24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구성 모식도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cxnSp>
        <p:nvCxnSpPr>
          <p:cNvPr id="109" name="도형 28">
            <a:extLst>
              <a:ext uri="{FF2B5EF4-FFF2-40B4-BE49-F238E27FC236}">
                <a16:creationId xmlns:a16="http://schemas.microsoft.com/office/drawing/2014/main" id="{9379D501-D586-F6B4-8995-1F9FE78D88E7}"/>
              </a:ext>
            </a:extLst>
          </p:cNvPr>
          <p:cNvCxnSpPr>
            <a:cxnSpLocks/>
            <a:stCxn id="73" idx="3"/>
            <a:endCxn id="95" idx="2"/>
          </p:cNvCxnSpPr>
          <p:nvPr/>
        </p:nvCxnSpPr>
        <p:spPr>
          <a:xfrm flipV="1">
            <a:off x="4855571" y="3675107"/>
            <a:ext cx="1375948" cy="934312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ysDash"/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도형 28">
            <a:extLst>
              <a:ext uri="{FF2B5EF4-FFF2-40B4-BE49-F238E27FC236}">
                <a16:creationId xmlns:a16="http://schemas.microsoft.com/office/drawing/2014/main" id="{4413F6E7-CE0A-4949-C780-54D9F62081D3}"/>
              </a:ext>
            </a:extLst>
          </p:cNvPr>
          <p:cNvCxnSpPr>
            <a:cxnSpLocks/>
            <a:stCxn id="64" idx="3"/>
            <a:endCxn id="95" idx="2"/>
          </p:cNvCxnSpPr>
          <p:nvPr/>
        </p:nvCxnSpPr>
        <p:spPr>
          <a:xfrm flipV="1">
            <a:off x="3292634" y="3675107"/>
            <a:ext cx="2938885" cy="923154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ysDash"/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4ACBDBAD-A178-642D-F486-F477C6BDDD4A}"/>
              </a:ext>
            </a:extLst>
          </p:cNvPr>
          <p:cNvGrpSpPr/>
          <p:nvPr/>
        </p:nvGrpSpPr>
        <p:grpSpPr>
          <a:xfrm>
            <a:off x="5301982" y="3017698"/>
            <a:ext cx="1859074" cy="657409"/>
            <a:chOff x="3395174" y="3003902"/>
            <a:chExt cx="1859074" cy="657409"/>
          </a:xfrm>
        </p:grpSpPr>
        <p:sp>
          <p:nvSpPr>
            <p:cNvPr id="95" name="도형 4">
              <a:extLst>
                <a:ext uri="{FF2B5EF4-FFF2-40B4-BE49-F238E27FC236}">
                  <a16:creationId xmlns:a16="http://schemas.microsoft.com/office/drawing/2014/main" id="{432F0C7B-7A53-F603-0278-74CCE3BC67E3}"/>
                </a:ext>
              </a:extLst>
            </p:cNvPr>
            <p:cNvSpPr>
              <a:spLocks/>
            </p:cNvSpPr>
            <p:nvPr/>
          </p:nvSpPr>
          <p:spPr>
            <a:xfrm>
              <a:off x="3395174" y="3003902"/>
              <a:ext cx="1859074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95C118CA-7079-2C1D-4A06-C8D52B0A4AE2}"/>
                </a:ext>
              </a:extLst>
            </p:cNvPr>
            <p:cNvSpPr/>
            <p:nvPr/>
          </p:nvSpPr>
          <p:spPr>
            <a:xfrm>
              <a:off x="4495800" y="3057525"/>
              <a:ext cx="571500" cy="571500"/>
            </a:xfrm>
            <a:custGeom>
              <a:avLst/>
              <a:gdLst>
                <a:gd name="connsiteX0" fmla="*/ 195 w 571500"/>
                <a:gd name="connsiteY0" fmla="*/ 286023 h 571500"/>
                <a:gd name="connsiteX1" fmla="*/ 285945 w 571500"/>
                <a:gd name="connsiteY1" fmla="*/ 571773 h 571500"/>
                <a:gd name="connsiteX2" fmla="*/ 571695 w 571500"/>
                <a:gd name="connsiteY2" fmla="*/ 286023 h 571500"/>
                <a:gd name="connsiteX3" fmla="*/ 285945 w 571500"/>
                <a:gd name="connsiteY3" fmla="*/ 273 h 571500"/>
                <a:gd name="connsiteX4" fmla="*/ 195 w 571500"/>
                <a:gd name="connsiteY4" fmla="*/ 28602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023"/>
                  </a:moveTo>
                  <a:cubicBezTo>
                    <a:pt x="195" y="443838"/>
                    <a:pt x="128130" y="571773"/>
                    <a:pt x="285945" y="571773"/>
                  </a:cubicBezTo>
                  <a:cubicBezTo>
                    <a:pt x="443760" y="571773"/>
                    <a:pt x="571695" y="443838"/>
                    <a:pt x="571695" y="286023"/>
                  </a:cubicBezTo>
                  <a:cubicBezTo>
                    <a:pt x="571695" y="128208"/>
                    <a:pt x="443760" y="273"/>
                    <a:pt x="285945" y="273"/>
                  </a:cubicBezTo>
                  <a:cubicBezTo>
                    <a:pt x="128130" y="273"/>
                    <a:pt x="195" y="128208"/>
                    <a:pt x="195" y="286023"/>
                  </a:cubicBezTo>
                </a:path>
              </a:pathLst>
            </a:custGeom>
            <a:solidFill>
              <a:srgbClr val="3CC583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38A08C81-FA44-9870-DF16-0BC36D65F147}"/>
                </a:ext>
              </a:extLst>
            </p:cNvPr>
            <p:cNvSpPr txBox="1"/>
            <p:nvPr/>
          </p:nvSpPr>
          <p:spPr>
            <a:xfrm>
              <a:off x="3417809" y="3182755"/>
              <a:ext cx="116197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500" b="1" dirty="0" err="1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FrogGame</a:t>
              </a:r>
              <a:endParaRPr lang="ko-KR" altLang="en-US" sz="1500" b="1" spc="0" baseline="0" dirty="0">
                <a:ln/>
                <a:solidFill>
                  <a:srgbClr val="3748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C9A7C607-BDE9-C040-D68B-D8D7204FA9CA}"/>
                </a:ext>
              </a:extLst>
            </p:cNvPr>
            <p:cNvSpPr/>
            <p:nvPr/>
          </p:nvSpPr>
          <p:spPr>
            <a:xfrm>
              <a:off x="4495800" y="3057525"/>
              <a:ext cx="571500" cy="571500"/>
            </a:xfrm>
            <a:custGeom>
              <a:avLst/>
              <a:gdLst>
                <a:gd name="connsiteX0" fmla="*/ 195 w 571500"/>
                <a:gd name="connsiteY0" fmla="*/ 286023 h 571500"/>
                <a:gd name="connsiteX1" fmla="*/ 285945 w 571500"/>
                <a:gd name="connsiteY1" fmla="*/ 571773 h 571500"/>
                <a:gd name="connsiteX2" fmla="*/ 571695 w 571500"/>
                <a:gd name="connsiteY2" fmla="*/ 286023 h 571500"/>
                <a:gd name="connsiteX3" fmla="*/ 285945 w 571500"/>
                <a:gd name="connsiteY3" fmla="*/ 273 h 571500"/>
                <a:gd name="connsiteX4" fmla="*/ 195 w 571500"/>
                <a:gd name="connsiteY4" fmla="*/ 28602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023"/>
                  </a:moveTo>
                  <a:cubicBezTo>
                    <a:pt x="195" y="443838"/>
                    <a:pt x="128130" y="571773"/>
                    <a:pt x="285945" y="571773"/>
                  </a:cubicBezTo>
                  <a:cubicBezTo>
                    <a:pt x="443760" y="571773"/>
                    <a:pt x="571695" y="443838"/>
                    <a:pt x="571695" y="286023"/>
                  </a:cubicBezTo>
                  <a:cubicBezTo>
                    <a:pt x="571695" y="128208"/>
                    <a:pt x="443760" y="273"/>
                    <a:pt x="285945" y="273"/>
                  </a:cubicBezTo>
                  <a:cubicBezTo>
                    <a:pt x="128130" y="273"/>
                    <a:pt x="195" y="128208"/>
                    <a:pt x="195" y="286023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91830665-FF1F-D3F6-AF58-66CE21D81588}"/>
                </a:ext>
              </a:extLst>
            </p:cNvPr>
            <p:cNvSpPr/>
            <p:nvPr/>
          </p:nvSpPr>
          <p:spPr>
            <a:xfrm>
              <a:off x="4617243" y="3186248"/>
              <a:ext cx="328612" cy="314331"/>
            </a:xfrm>
            <a:custGeom>
              <a:avLst/>
              <a:gdLst>
                <a:gd name="connsiteX0" fmla="*/ 224235 w 328612"/>
                <a:gd name="connsiteY0" fmla="*/ 205031 h 314331"/>
                <a:gd name="connsiteX1" fmla="*/ 267955 w 328612"/>
                <a:gd name="connsiteY1" fmla="*/ 177742 h 314331"/>
                <a:gd name="connsiteX2" fmla="*/ 267955 w 328612"/>
                <a:gd name="connsiteY2" fmla="*/ 259895 h 314331"/>
                <a:gd name="connsiteX3" fmla="*/ 100648 w 328612"/>
                <a:gd name="connsiteY3" fmla="*/ 214461 h 314331"/>
                <a:gd name="connsiteX4" fmla="*/ 91218 w 328612"/>
                <a:gd name="connsiteY4" fmla="*/ 83588 h 314331"/>
                <a:gd name="connsiteX5" fmla="*/ 103363 w 328612"/>
                <a:gd name="connsiteY5" fmla="*/ 43011 h 314331"/>
                <a:gd name="connsiteX6" fmla="*/ 153369 w 328612"/>
                <a:gd name="connsiteY6" fmla="*/ 4149 h 314331"/>
                <a:gd name="connsiteX7" fmla="*/ 175658 w 328612"/>
                <a:gd name="connsiteY7" fmla="*/ 4149 h 314331"/>
                <a:gd name="connsiteX8" fmla="*/ 225664 w 328612"/>
                <a:gd name="connsiteY8" fmla="*/ 43011 h 314331"/>
                <a:gd name="connsiteX9" fmla="*/ 237808 w 328612"/>
                <a:gd name="connsiteY9" fmla="*/ 83588 h 314331"/>
                <a:gd name="connsiteX10" fmla="*/ 228378 w 328612"/>
                <a:gd name="connsiteY10" fmla="*/ 214461 h 314331"/>
                <a:gd name="connsiteX11" fmla="*/ 61072 w 328612"/>
                <a:gd name="connsiteY11" fmla="*/ 259895 h 314331"/>
                <a:gd name="connsiteX12" fmla="*/ 61072 w 328612"/>
                <a:gd name="connsiteY12" fmla="*/ 177742 h 314331"/>
                <a:gd name="connsiteX13" fmla="*/ 104791 w 328612"/>
                <a:gd name="connsiteY13" fmla="*/ 205031 h 314331"/>
                <a:gd name="connsiteX14" fmla="*/ 50213 w 328612"/>
                <a:gd name="connsiteY14" fmla="*/ 223319 h 314331"/>
                <a:gd name="connsiteX15" fmla="*/ 9351 w 328612"/>
                <a:gd name="connsiteY15" fmla="*/ 223319 h 314331"/>
                <a:gd name="connsiteX16" fmla="*/ 68501 w 328612"/>
                <a:gd name="connsiteY16" fmla="*/ 314474 h 314331"/>
                <a:gd name="connsiteX17" fmla="*/ 112793 w 328612"/>
                <a:gd name="connsiteY17" fmla="*/ 268896 h 314331"/>
                <a:gd name="connsiteX18" fmla="*/ 164513 w 328612"/>
                <a:gd name="connsiteY18" fmla="*/ 287184 h 314331"/>
                <a:gd name="connsiteX19" fmla="*/ 216234 w 328612"/>
                <a:gd name="connsiteY19" fmla="*/ 269039 h 314331"/>
                <a:gd name="connsiteX20" fmla="*/ 260525 w 328612"/>
                <a:gd name="connsiteY20" fmla="*/ 314616 h 314331"/>
                <a:gd name="connsiteX21" fmla="*/ 319676 w 328612"/>
                <a:gd name="connsiteY21" fmla="*/ 223319 h 314331"/>
                <a:gd name="connsiteX22" fmla="*/ 278813 w 328612"/>
                <a:gd name="connsiteY22" fmla="*/ 223319 h 314331"/>
                <a:gd name="connsiteX23" fmla="*/ 95219 w 328612"/>
                <a:gd name="connsiteY23" fmla="*/ 95875 h 314331"/>
                <a:gd name="connsiteX24" fmla="*/ 63072 w 328612"/>
                <a:gd name="connsiteY24" fmla="*/ 122878 h 314331"/>
                <a:gd name="connsiteX25" fmla="*/ 27639 w 328612"/>
                <a:gd name="connsiteY25" fmla="*/ 85874 h 314331"/>
                <a:gd name="connsiteX26" fmla="*/ 207 w 328612"/>
                <a:gd name="connsiteY26" fmla="*/ 68157 h 314331"/>
                <a:gd name="connsiteX27" fmla="*/ 27639 w 328612"/>
                <a:gd name="connsiteY27" fmla="*/ 86445 h 314331"/>
                <a:gd name="connsiteX28" fmla="*/ 36783 w 328612"/>
                <a:gd name="connsiteY28" fmla="*/ 59013 h 314331"/>
                <a:gd name="connsiteX29" fmla="*/ 233808 w 328612"/>
                <a:gd name="connsiteY29" fmla="*/ 95732 h 314331"/>
                <a:gd name="connsiteX30" fmla="*/ 265955 w 328612"/>
                <a:gd name="connsiteY30" fmla="*/ 122878 h 314331"/>
                <a:gd name="connsiteX31" fmla="*/ 301388 w 328612"/>
                <a:gd name="connsiteY31" fmla="*/ 85874 h 314331"/>
                <a:gd name="connsiteX32" fmla="*/ 328820 w 328612"/>
                <a:gd name="connsiteY32" fmla="*/ 68157 h 314331"/>
                <a:gd name="connsiteX33" fmla="*/ 301388 w 328612"/>
                <a:gd name="connsiteY33" fmla="*/ 86445 h 314331"/>
                <a:gd name="connsiteX34" fmla="*/ 292244 w 328612"/>
                <a:gd name="connsiteY34" fmla="*/ 59013 h 314331"/>
                <a:gd name="connsiteX35" fmla="*/ 196517 w 328612"/>
                <a:gd name="connsiteY35" fmla="*/ 60013 h 314331"/>
                <a:gd name="connsiteX36" fmla="*/ 200089 w 328612"/>
                <a:gd name="connsiteY36" fmla="*/ 63585 h 314331"/>
                <a:gd name="connsiteX37" fmla="*/ 193088 w 328612"/>
                <a:gd name="connsiteY37" fmla="*/ 63585 h 314331"/>
                <a:gd name="connsiteX38" fmla="*/ 196660 w 328612"/>
                <a:gd name="connsiteY38" fmla="*/ 60013 h 314331"/>
                <a:gd name="connsiteX39" fmla="*/ 196517 w 328612"/>
                <a:gd name="connsiteY39" fmla="*/ 67157 h 314331"/>
                <a:gd name="connsiteX40" fmla="*/ 193088 w 328612"/>
                <a:gd name="connsiteY40" fmla="*/ 63585 h 314331"/>
                <a:gd name="connsiteX41" fmla="*/ 200089 w 328612"/>
                <a:gd name="connsiteY41" fmla="*/ 63585 h 314331"/>
                <a:gd name="connsiteX42" fmla="*/ 196517 w 328612"/>
                <a:gd name="connsiteY42" fmla="*/ 67157 h 314331"/>
                <a:gd name="connsiteX43" fmla="*/ 132509 w 328612"/>
                <a:gd name="connsiteY43" fmla="*/ 60013 h 314331"/>
                <a:gd name="connsiteX44" fmla="*/ 136081 w 328612"/>
                <a:gd name="connsiteY44" fmla="*/ 63585 h 314331"/>
                <a:gd name="connsiteX45" fmla="*/ 128937 w 328612"/>
                <a:gd name="connsiteY45" fmla="*/ 63585 h 314331"/>
                <a:gd name="connsiteX46" fmla="*/ 132509 w 328612"/>
                <a:gd name="connsiteY46" fmla="*/ 60013 h 314331"/>
                <a:gd name="connsiteX47" fmla="*/ 132509 w 328612"/>
                <a:gd name="connsiteY47" fmla="*/ 67157 h 314331"/>
                <a:gd name="connsiteX48" fmla="*/ 128937 w 328612"/>
                <a:gd name="connsiteY48" fmla="*/ 63585 h 314331"/>
                <a:gd name="connsiteX49" fmla="*/ 135938 w 328612"/>
                <a:gd name="connsiteY49" fmla="*/ 63585 h 314331"/>
                <a:gd name="connsiteX50" fmla="*/ 132366 w 328612"/>
                <a:gd name="connsiteY50" fmla="*/ 67157 h 31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28612" h="314331">
                  <a:moveTo>
                    <a:pt x="224235" y="205031"/>
                  </a:moveTo>
                  <a:cubicBezTo>
                    <a:pt x="224235" y="205031"/>
                    <a:pt x="245809" y="168598"/>
                    <a:pt x="267955" y="177742"/>
                  </a:cubicBezTo>
                  <a:cubicBezTo>
                    <a:pt x="296530" y="189601"/>
                    <a:pt x="267955" y="259895"/>
                    <a:pt x="267955" y="259895"/>
                  </a:cubicBezTo>
                  <a:moveTo>
                    <a:pt x="100648" y="214461"/>
                  </a:moveTo>
                  <a:cubicBezTo>
                    <a:pt x="119936" y="182314"/>
                    <a:pt x="102934" y="118449"/>
                    <a:pt x="91218" y="83588"/>
                  </a:cubicBezTo>
                  <a:cubicBezTo>
                    <a:pt x="86272" y="68855"/>
                    <a:pt x="91136" y="52604"/>
                    <a:pt x="103363" y="43011"/>
                  </a:cubicBezTo>
                  <a:lnTo>
                    <a:pt x="153369" y="4149"/>
                  </a:lnTo>
                  <a:cubicBezTo>
                    <a:pt x="159905" y="-1003"/>
                    <a:pt x="169121" y="-1003"/>
                    <a:pt x="175658" y="4149"/>
                  </a:cubicBezTo>
                  <a:lnTo>
                    <a:pt x="225664" y="43011"/>
                  </a:lnTo>
                  <a:cubicBezTo>
                    <a:pt x="237891" y="52604"/>
                    <a:pt x="242754" y="68855"/>
                    <a:pt x="237808" y="83588"/>
                  </a:cubicBezTo>
                  <a:cubicBezTo>
                    <a:pt x="226092" y="118449"/>
                    <a:pt x="209233" y="182314"/>
                    <a:pt x="228378" y="214461"/>
                  </a:cubicBezTo>
                  <a:moveTo>
                    <a:pt x="61072" y="259895"/>
                  </a:moveTo>
                  <a:cubicBezTo>
                    <a:pt x="61072" y="259895"/>
                    <a:pt x="32497" y="189601"/>
                    <a:pt x="61072" y="177742"/>
                  </a:cubicBezTo>
                  <a:cubicBezTo>
                    <a:pt x="83217" y="168598"/>
                    <a:pt x="104791" y="205031"/>
                    <a:pt x="104791" y="205031"/>
                  </a:cubicBezTo>
                  <a:moveTo>
                    <a:pt x="50213" y="223319"/>
                  </a:moveTo>
                  <a:lnTo>
                    <a:pt x="9351" y="223319"/>
                  </a:lnTo>
                  <a:cubicBezTo>
                    <a:pt x="9351" y="223319"/>
                    <a:pt x="16780" y="314474"/>
                    <a:pt x="68501" y="314474"/>
                  </a:cubicBezTo>
                  <a:cubicBezTo>
                    <a:pt x="112793" y="314474"/>
                    <a:pt x="112793" y="268896"/>
                    <a:pt x="112793" y="268896"/>
                  </a:cubicBezTo>
                  <a:cubicBezTo>
                    <a:pt x="128494" y="278687"/>
                    <a:pt x="146147" y="284929"/>
                    <a:pt x="164513" y="287184"/>
                  </a:cubicBezTo>
                  <a:cubicBezTo>
                    <a:pt x="182869" y="284973"/>
                    <a:pt x="200520" y="278780"/>
                    <a:pt x="216234" y="269039"/>
                  </a:cubicBezTo>
                  <a:cubicBezTo>
                    <a:pt x="216234" y="269039"/>
                    <a:pt x="216234" y="314616"/>
                    <a:pt x="260525" y="314616"/>
                  </a:cubicBezTo>
                  <a:cubicBezTo>
                    <a:pt x="312246" y="314616"/>
                    <a:pt x="319676" y="223319"/>
                    <a:pt x="319676" y="223319"/>
                  </a:cubicBezTo>
                  <a:lnTo>
                    <a:pt x="278813" y="223319"/>
                  </a:lnTo>
                  <a:moveTo>
                    <a:pt x="95219" y="95875"/>
                  </a:moveTo>
                  <a:cubicBezTo>
                    <a:pt x="93933" y="98875"/>
                    <a:pt x="83075" y="122878"/>
                    <a:pt x="63072" y="122878"/>
                  </a:cubicBezTo>
                  <a:cubicBezTo>
                    <a:pt x="43070" y="122878"/>
                    <a:pt x="27639" y="85874"/>
                    <a:pt x="27639" y="85874"/>
                  </a:cubicBezTo>
                  <a:moveTo>
                    <a:pt x="207" y="68157"/>
                  </a:moveTo>
                  <a:lnTo>
                    <a:pt x="27639" y="86445"/>
                  </a:lnTo>
                  <a:lnTo>
                    <a:pt x="36783" y="59013"/>
                  </a:lnTo>
                  <a:moveTo>
                    <a:pt x="233808" y="95732"/>
                  </a:moveTo>
                  <a:cubicBezTo>
                    <a:pt x="234808" y="98161"/>
                    <a:pt x="245666" y="122878"/>
                    <a:pt x="265955" y="122878"/>
                  </a:cubicBezTo>
                  <a:cubicBezTo>
                    <a:pt x="286243" y="122878"/>
                    <a:pt x="301388" y="85874"/>
                    <a:pt x="301388" y="85874"/>
                  </a:cubicBezTo>
                  <a:moveTo>
                    <a:pt x="328820" y="68157"/>
                  </a:moveTo>
                  <a:lnTo>
                    <a:pt x="301388" y="86445"/>
                  </a:lnTo>
                  <a:lnTo>
                    <a:pt x="292244" y="59013"/>
                  </a:lnTo>
                  <a:moveTo>
                    <a:pt x="196517" y="60013"/>
                  </a:moveTo>
                  <a:cubicBezTo>
                    <a:pt x="198490" y="60013"/>
                    <a:pt x="200089" y="61612"/>
                    <a:pt x="200089" y="63585"/>
                  </a:cubicBezTo>
                  <a:moveTo>
                    <a:pt x="193088" y="63585"/>
                  </a:moveTo>
                  <a:cubicBezTo>
                    <a:pt x="193088" y="61612"/>
                    <a:pt x="194688" y="60013"/>
                    <a:pt x="196660" y="60013"/>
                  </a:cubicBezTo>
                  <a:moveTo>
                    <a:pt x="196517" y="67157"/>
                  </a:moveTo>
                  <a:cubicBezTo>
                    <a:pt x="194601" y="67080"/>
                    <a:pt x="193086" y="65503"/>
                    <a:pt x="193088" y="63585"/>
                  </a:cubicBezTo>
                  <a:moveTo>
                    <a:pt x="200089" y="63585"/>
                  </a:moveTo>
                  <a:cubicBezTo>
                    <a:pt x="200089" y="65558"/>
                    <a:pt x="198490" y="67157"/>
                    <a:pt x="196517" y="67157"/>
                  </a:cubicBezTo>
                  <a:moveTo>
                    <a:pt x="132509" y="60013"/>
                  </a:moveTo>
                  <a:cubicBezTo>
                    <a:pt x="134482" y="60013"/>
                    <a:pt x="136081" y="61612"/>
                    <a:pt x="136081" y="63585"/>
                  </a:cubicBezTo>
                  <a:moveTo>
                    <a:pt x="128937" y="63585"/>
                  </a:moveTo>
                  <a:cubicBezTo>
                    <a:pt x="128937" y="61612"/>
                    <a:pt x="130537" y="60013"/>
                    <a:pt x="132509" y="60013"/>
                  </a:cubicBezTo>
                  <a:moveTo>
                    <a:pt x="132509" y="67157"/>
                  </a:moveTo>
                  <a:cubicBezTo>
                    <a:pt x="130537" y="67157"/>
                    <a:pt x="128937" y="65558"/>
                    <a:pt x="128937" y="63585"/>
                  </a:cubicBezTo>
                  <a:moveTo>
                    <a:pt x="135938" y="63585"/>
                  </a:moveTo>
                  <a:cubicBezTo>
                    <a:pt x="135938" y="65558"/>
                    <a:pt x="134339" y="67157"/>
                    <a:pt x="132366" y="67157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40D09E47-C1D9-D3CF-0B88-DC801149975D}"/>
              </a:ext>
            </a:extLst>
          </p:cNvPr>
          <p:cNvGrpSpPr/>
          <p:nvPr/>
        </p:nvGrpSpPr>
        <p:grpSpPr>
          <a:xfrm>
            <a:off x="1891834" y="4269556"/>
            <a:ext cx="1400800" cy="657409"/>
            <a:chOff x="3853448" y="3003902"/>
            <a:chExt cx="1400800" cy="657409"/>
          </a:xfrm>
        </p:grpSpPr>
        <p:sp>
          <p:nvSpPr>
            <p:cNvPr id="64" name="도형 4">
              <a:extLst>
                <a:ext uri="{FF2B5EF4-FFF2-40B4-BE49-F238E27FC236}">
                  <a16:creationId xmlns:a16="http://schemas.microsoft.com/office/drawing/2014/main" id="{81347650-AA7D-5C7B-B1A4-8DE9F36C3D93}"/>
                </a:ext>
              </a:extLst>
            </p:cNvPr>
            <p:cNvSpPr>
              <a:spLocks/>
            </p:cNvSpPr>
            <p:nvPr/>
          </p:nvSpPr>
          <p:spPr>
            <a:xfrm>
              <a:off x="3853448" y="3003902"/>
              <a:ext cx="1400800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3BE5C8BD-BAE5-33D4-5FB6-C0243D9B5E35}"/>
                </a:ext>
              </a:extLst>
            </p:cNvPr>
            <p:cNvSpPr/>
            <p:nvPr/>
          </p:nvSpPr>
          <p:spPr>
            <a:xfrm>
              <a:off x="4495800" y="3057525"/>
              <a:ext cx="571500" cy="571500"/>
            </a:xfrm>
            <a:custGeom>
              <a:avLst/>
              <a:gdLst>
                <a:gd name="connsiteX0" fmla="*/ 195 w 571500"/>
                <a:gd name="connsiteY0" fmla="*/ 286023 h 571500"/>
                <a:gd name="connsiteX1" fmla="*/ 285945 w 571500"/>
                <a:gd name="connsiteY1" fmla="*/ 571773 h 571500"/>
                <a:gd name="connsiteX2" fmla="*/ 571695 w 571500"/>
                <a:gd name="connsiteY2" fmla="*/ 286023 h 571500"/>
                <a:gd name="connsiteX3" fmla="*/ 285945 w 571500"/>
                <a:gd name="connsiteY3" fmla="*/ 273 h 571500"/>
                <a:gd name="connsiteX4" fmla="*/ 195 w 571500"/>
                <a:gd name="connsiteY4" fmla="*/ 28602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023"/>
                  </a:moveTo>
                  <a:cubicBezTo>
                    <a:pt x="195" y="443838"/>
                    <a:pt x="128130" y="571773"/>
                    <a:pt x="285945" y="571773"/>
                  </a:cubicBezTo>
                  <a:cubicBezTo>
                    <a:pt x="443760" y="571773"/>
                    <a:pt x="571695" y="443838"/>
                    <a:pt x="571695" y="286023"/>
                  </a:cubicBezTo>
                  <a:cubicBezTo>
                    <a:pt x="571695" y="128208"/>
                    <a:pt x="443760" y="273"/>
                    <a:pt x="285945" y="273"/>
                  </a:cubicBezTo>
                  <a:cubicBezTo>
                    <a:pt x="128130" y="273"/>
                    <a:pt x="195" y="128208"/>
                    <a:pt x="195" y="286023"/>
                  </a:cubicBezTo>
                </a:path>
              </a:pathLst>
            </a:custGeom>
            <a:solidFill>
              <a:srgbClr val="3CC583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E1438DC-ED22-7C61-8DE0-7B5C2A76AD8F}"/>
                </a:ext>
              </a:extLst>
            </p:cNvPr>
            <p:cNvSpPr txBox="1"/>
            <p:nvPr/>
          </p:nvSpPr>
          <p:spPr>
            <a:xfrm>
              <a:off x="3853448" y="3182755"/>
              <a:ext cx="598882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Frog</a:t>
              </a:r>
              <a:endParaRPr lang="ko-KR" altLang="en-US" sz="1500" b="1" spc="0" baseline="0" dirty="0">
                <a:ln/>
                <a:solidFill>
                  <a:srgbClr val="3748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4CF8FBCA-D9F8-FB4A-7524-A60ED2B0F34F}"/>
                </a:ext>
              </a:extLst>
            </p:cNvPr>
            <p:cNvSpPr/>
            <p:nvPr/>
          </p:nvSpPr>
          <p:spPr>
            <a:xfrm>
              <a:off x="4495800" y="3057525"/>
              <a:ext cx="571500" cy="571500"/>
            </a:xfrm>
            <a:custGeom>
              <a:avLst/>
              <a:gdLst>
                <a:gd name="connsiteX0" fmla="*/ 195 w 571500"/>
                <a:gd name="connsiteY0" fmla="*/ 286023 h 571500"/>
                <a:gd name="connsiteX1" fmla="*/ 285945 w 571500"/>
                <a:gd name="connsiteY1" fmla="*/ 571773 h 571500"/>
                <a:gd name="connsiteX2" fmla="*/ 571695 w 571500"/>
                <a:gd name="connsiteY2" fmla="*/ 286023 h 571500"/>
                <a:gd name="connsiteX3" fmla="*/ 285945 w 571500"/>
                <a:gd name="connsiteY3" fmla="*/ 273 h 571500"/>
                <a:gd name="connsiteX4" fmla="*/ 195 w 571500"/>
                <a:gd name="connsiteY4" fmla="*/ 28602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023"/>
                  </a:moveTo>
                  <a:cubicBezTo>
                    <a:pt x="195" y="443838"/>
                    <a:pt x="128130" y="571773"/>
                    <a:pt x="285945" y="571773"/>
                  </a:cubicBezTo>
                  <a:cubicBezTo>
                    <a:pt x="443760" y="571773"/>
                    <a:pt x="571695" y="443838"/>
                    <a:pt x="571695" y="286023"/>
                  </a:cubicBezTo>
                  <a:cubicBezTo>
                    <a:pt x="571695" y="128208"/>
                    <a:pt x="443760" y="273"/>
                    <a:pt x="285945" y="273"/>
                  </a:cubicBezTo>
                  <a:cubicBezTo>
                    <a:pt x="128130" y="273"/>
                    <a:pt x="195" y="128208"/>
                    <a:pt x="195" y="286023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75342749-A33D-C223-E9F4-B7E4C88E9425}"/>
                </a:ext>
              </a:extLst>
            </p:cNvPr>
            <p:cNvSpPr/>
            <p:nvPr/>
          </p:nvSpPr>
          <p:spPr>
            <a:xfrm>
              <a:off x="4617243" y="3186248"/>
              <a:ext cx="328612" cy="314331"/>
            </a:xfrm>
            <a:custGeom>
              <a:avLst/>
              <a:gdLst>
                <a:gd name="connsiteX0" fmla="*/ 224235 w 328612"/>
                <a:gd name="connsiteY0" fmla="*/ 205031 h 314331"/>
                <a:gd name="connsiteX1" fmla="*/ 267955 w 328612"/>
                <a:gd name="connsiteY1" fmla="*/ 177742 h 314331"/>
                <a:gd name="connsiteX2" fmla="*/ 267955 w 328612"/>
                <a:gd name="connsiteY2" fmla="*/ 259895 h 314331"/>
                <a:gd name="connsiteX3" fmla="*/ 100648 w 328612"/>
                <a:gd name="connsiteY3" fmla="*/ 214461 h 314331"/>
                <a:gd name="connsiteX4" fmla="*/ 91218 w 328612"/>
                <a:gd name="connsiteY4" fmla="*/ 83588 h 314331"/>
                <a:gd name="connsiteX5" fmla="*/ 103363 w 328612"/>
                <a:gd name="connsiteY5" fmla="*/ 43011 h 314331"/>
                <a:gd name="connsiteX6" fmla="*/ 153369 w 328612"/>
                <a:gd name="connsiteY6" fmla="*/ 4149 h 314331"/>
                <a:gd name="connsiteX7" fmla="*/ 175658 w 328612"/>
                <a:gd name="connsiteY7" fmla="*/ 4149 h 314331"/>
                <a:gd name="connsiteX8" fmla="*/ 225664 w 328612"/>
                <a:gd name="connsiteY8" fmla="*/ 43011 h 314331"/>
                <a:gd name="connsiteX9" fmla="*/ 237808 w 328612"/>
                <a:gd name="connsiteY9" fmla="*/ 83588 h 314331"/>
                <a:gd name="connsiteX10" fmla="*/ 228378 w 328612"/>
                <a:gd name="connsiteY10" fmla="*/ 214461 h 314331"/>
                <a:gd name="connsiteX11" fmla="*/ 61072 w 328612"/>
                <a:gd name="connsiteY11" fmla="*/ 259895 h 314331"/>
                <a:gd name="connsiteX12" fmla="*/ 61072 w 328612"/>
                <a:gd name="connsiteY12" fmla="*/ 177742 h 314331"/>
                <a:gd name="connsiteX13" fmla="*/ 104791 w 328612"/>
                <a:gd name="connsiteY13" fmla="*/ 205031 h 314331"/>
                <a:gd name="connsiteX14" fmla="*/ 50213 w 328612"/>
                <a:gd name="connsiteY14" fmla="*/ 223319 h 314331"/>
                <a:gd name="connsiteX15" fmla="*/ 9351 w 328612"/>
                <a:gd name="connsiteY15" fmla="*/ 223319 h 314331"/>
                <a:gd name="connsiteX16" fmla="*/ 68501 w 328612"/>
                <a:gd name="connsiteY16" fmla="*/ 314474 h 314331"/>
                <a:gd name="connsiteX17" fmla="*/ 112793 w 328612"/>
                <a:gd name="connsiteY17" fmla="*/ 268896 h 314331"/>
                <a:gd name="connsiteX18" fmla="*/ 164513 w 328612"/>
                <a:gd name="connsiteY18" fmla="*/ 287184 h 314331"/>
                <a:gd name="connsiteX19" fmla="*/ 216234 w 328612"/>
                <a:gd name="connsiteY19" fmla="*/ 269039 h 314331"/>
                <a:gd name="connsiteX20" fmla="*/ 260525 w 328612"/>
                <a:gd name="connsiteY20" fmla="*/ 314616 h 314331"/>
                <a:gd name="connsiteX21" fmla="*/ 319676 w 328612"/>
                <a:gd name="connsiteY21" fmla="*/ 223319 h 314331"/>
                <a:gd name="connsiteX22" fmla="*/ 278813 w 328612"/>
                <a:gd name="connsiteY22" fmla="*/ 223319 h 314331"/>
                <a:gd name="connsiteX23" fmla="*/ 95219 w 328612"/>
                <a:gd name="connsiteY23" fmla="*/ 95875 h 314331"/>
                <a:gd name="connsiteX24" fmla="*/ 63072 w 328612"/>
                <a:gd name="connsiteY24" fmla="*/ 122878 h 314331"/>
                <a:gd name="connsiteX25" fmla="*/ 27639 w 328612"/>
                <a:gd name="connsiteY25" fmla="*/ 85874 h 314331"/>
                <a:gd name="connsiteX26" fmla="*/ 207 w 328612"/>
                <a:gd name="connsiteY26" fmla="*/ 68157 h 314331"/>
                <a:gd name="connsiteX27" fmla="*/ 27639 w 328612"/>
                <a:gd name="connsiteY27" fmla="*/ 86445 h 314331"/>
                <a:gd name="connsiteX28" fmla="*/ 36783 w 328612"/>
                <a:gd name="connsiteY28" fmla="*/ 59013 h 314331"/>
                <a:gd name="connsiteX29" fmla="*/ 233808 w 328612"/>
                <a:gd name="connsiteY29" fmla="*/ 95732 h 314331"/>
                <a:gd name="connsiteX30" fmla="*/ 265955 w 328612"/>
                <a:gd name="connsiteY30" fmla="*/ 122878 h 314331"/>
                <a:gd name="connsiteX31" fmla="*/ 301388 w 328612"/>
                <a:gd name="connsiteY31" fmla="*/ 85874 h 314331"/>
                <a:gd name="connsiteX32" fmla="*/ 328820 w 328612"/>
                <a:gd name="connsiteY32" fmla="*/ 68157 h 314331"/>
                <a:gd name="connsiteX33" fmla="*/ 301388 w 328612"/>
                <a:gd name="connsiteY33" fmla="*/ 86445 h 314331"/>
                <a:gd name="connsiteX34" fmla="*/ 292244 w 328612"/>
                <a:gd name="connsiteY34" fmla="*/ 59013 h 314331"/>
                <a:gd name="connsiteX35" fmla="*/ 196517 w 328612"/>
                <a:gd name="connsiteY35" fmla="*/ 60013 h 314331"/>
                <a:gd name="connsiteX36" fmla="*/ 200089 w 328612"/>
                <a:gd name="connsiteY36" fmla="*/ 63585 h 314331"/>
                <a:gd name="connsiteX37" fmla="*/ 193088 w 328612"/>
                <a:gd name="connsiteY37" fmla="*/ 63585 h 314331"/>
                <a:gd name="connsiteX38" fmla="*/ 196660 w 328612"/>
                <a:gd name="connsiteY38" fmla="*/ 60013 h 314331"/>
                <a:gd name="connsiteX39" fmla="*/ 196517 w 328612"/>
                <a:gd name="connsiteY39" fmla="*/ 67157 h 314331"/>
                <a:gd name="connsiteX40" fmla="*/ 193088 w 328612"/>
                <a:gd name="connsiteY40" fmla="*/ 63585 h 314331"/>
                <a:gd name="connsiteX41" fmla="*/ 200089 w 328612"/>
                <a:gd name="connsiteY41" fmla="*/ 63585 h 314331"/>
                <a:gd name="connsiteX42" fmla="*/ 196517 w 328612"/>
                <a:gd name="connsiteY42" fmla="*/ 67157 h 314331"/>
                <a:gd name="connsiteX43" fmla="*/ 132509 w 328612"/>
                <a:gd name="connsiteY43" fmla="*/ 60013 h 314331"/>
                <a:gd name="connsiteX44" fmla="*/ 136081 w 328612"/>
                <a:gd name="connsiteY44" fmla="*/ 63585 h 314331"/>
                <a:gd name="connsiteX45" fmla="*/ 128937 w 328612"/>
                <a:gd name="connsiteY45" fmla="*/ 63585 h 314331"/>
                <a:gd name="connsiteX46" fmla="*/ 132509 w 328612"/>
                <a:gd name="connsiteY46" fmla="*/ 60013 h 314331"/>
                <a:gd name="connsiteX47" fmla="*/ 132509 w 328612"/>
                <a:gd name="connsiteY47" fmla="*/ 67157 h 314331"/>
                <a:gd name="connsiteX48" fmla="*/ 128937 w 328612"/>
                <a:gd name="connsiteY48" fmla="*/ 63585 h 314331"/>
                <a:gd name="connsiteX49" fmla="*/ 135938 w 328612"/>
                <a:gd name="connsiteY49" fmla="*/ 63585 h 314331"/>
                <a:gd name="connsiteX50" fmla="*/ 132366 w 328612"/>
                <a:gd name="connsiteY50" fmla="*/ 67157 h 31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28612" h="314331">
                  <a:moveTo>
                    <a:pt x="224235" y="205031"/>
                  </a:moveTo>
                  <a:cubicBezTo>
                    <a:pt x="224235" y="205031"/>
                    <a:pt x="245809" y="168598"/>
                    <a:pt x="267955" y="177742"/>
                  </a:cubicBezTo>
                  <a:cubicBezTo>
                    <a:pt x="296530" y="189601"/>
                    <a:pt x="267955" y="259895"/>
                    <a:pt x="267955" y="259895"/>
                  </a:cubicBezTo>
                  <a:moveTo>
                    <a:pt x="100648" y="214461"/>
                  </a:moveTo>
                  <a:cubicBezTo>
                    <a:pt x="119936" y="182314"/>
                    <a:pt x="102934" y="118449"/>
                    <a:pt x="91218" y="83588"/>
                  </a:cubicBezTo>
                  <a:cubicBezTo>
                    <a:pt x="86272" y="68855"/>
                    <a:pt x="91136" y="52604"/>
                    <a:pt x="103363" y="43011"/>
                  </a:cubicBezTo>
                  <a:lnTo>
                    <a:pt x="153369" y="4149"/>
                  </a:lnTo>
                  <a:cubicBezTo>
                    <a:pt x="159905" y="-1003"/>
                    <a:pt x="169121" y="-1003"/>
                    <a:pt x="175658" y="4149"/>
                  </a:cubicBezTo>
                  <a:lnTo>
                    <a:pt x="225664" y="43011"/>
                  </a:lnTo>
                  <a:cubicBezTo>
                    <a:pt x="237891" y="52604"/>
                    <a:pt x="242754" y="68855"/>
                    <a:pt x="237808" y="83588"/>
                  </a:cubicBezTo>
                  <a:cubicBezTo>
                    <a:pt x="226092" y="118449"/>
                    <a:pt x="209233" y="182314"/>
                    <a:pt x="228378" y="214461"/>
                  </a:cubicBezTo>
                  <a:moveTo>
                    <a:pt x="61072" y="259895"/>
                  </a:moveTo>
                  <a:cubicBezTo>
                    <a:pt x="61072" y="259895"/>
                    <a:pt x="32497" y="189601"/>
                    <a:pt x="61072" y="177742"/>
                  </a:cubicBezTo>
                  <a:cubicBezTo>
                    <a:pt x="83217" y="168598"/>
                    <a:pt x="104791" y="205031"/>
                    <a:pt x="104791" y="205031"/>
                  </a:cubicBezTo>
                  <a:moveTo>
                    <a:pt x="50213" y="223319"/>
                  </a:moveTo>
                  <a:lnTo>
                    <a:pt x="9351" y="223319"/>
                  </a:lnTo>
                  <a:cubicBezTo>
                    <a:pt x="9351" y="223319"/>
                    <a:pt x="16780" y="314474"/>
                    <a:pt x="68501" y="314474"/>
                  </a:cubicBezTo>
                  <a:cubicBezTo>
                    <a:pt x="112793" y="314474"/>
                    <a:pt x="112793" y="268896"/>
                    <a:pt x="112793" y="268896"/>
                  </a:cubicBezTo>
                  <a:cubicBezTo>
                    <a:pt x="128494" y="278687"/>
                    <a:pt x="146147" y="284929"/>
                    <a:pt x="164513" y="287184"/>
                  </a:cubicBezTo>
                  <a:cubicBezTo>
                    <a:pt x="182869" y="284973"/>
                    <a:pt x="200520" y="278780"/>
                    <a:pt x="216234" y="269039"/>
                  </a:cubicBezTo>
                  <a:cubicBezTo>
                    <a:pt x="216234" y="269039"/>
                    <a:pt x="216234" y="314616"/>
                    <a:pt x="260525" y="314616"/>
                  </a:cubicBezTo>
                  <a:cubicBezTo>
                    <a:pt x="312246" y="314616"/>
                    <a:pt x="319676" y="223319"/>
                    <a:pt x="319676" y="223319"/>
                  </a:cubicBezTo>
                  <a:lnTo>
                    <a:pt x="278813" y="223319"/>
                  </a:lnTo>
                  <a:moveTo>
                    <a:pt x="95219" y="95875"/>
                  </a:moveTo>
                  <a:cubicBezTo>
                    <a:pt x="93933" y="98875"/>
                    <a:pt x="83075" y="122878"/>
                    <a:pt x="63072" y="122878"/>
                  </a:cubicBezTo>
                  <a:cubicBezTo>
                    <a:pt x="43070" y="122878"/>
                    <a:pt x="27639" y="85874"/>
                    <a:pt x="27639" y="85874"/>
                  </a:cubicBezTo>
                  <a:moveTo>
                    <a:pt x="207" y="68157"/>
                  </a:moveTo>
                  <a:lnTo>
                    <a:pt x="27639" y="86445"/>
                  </a:lnTo>
                  <a:lnTo>
                    <a:pt x="36783" y="59013"/>
                  </a:lnTo>
                  <a:moveTo>
                    <a:pt x="233808" y="95732"/>
                  </a:moveTo>
                  <a:cubicBezTo>
                    <a:pt x="234808" y="98161"/>
                    <a:pt x="245666" y="122878"/>
                    <a:pt x="265955" y="122878"/>
                  </a:cubicBezTo>
                  <a:cubicBezTo>
                    <a:pt x="286243" y="122878"/>
                    <a:pt x="301388" y="85874"/>
                    <a:pt x="301388" y="85874"/>
                  </a:cubicBezTo>
                  <a:moveTo>
                    <a:pt x="328820" y="68157"/>
                  </a:moveTo>
                  <a:lnTo>
                    <a:pt x="301388" y="86445"/>
                  </a:lnTo>
                  <a:lnTo>
                    <a:pt x="292244" y="59013"/>
                  </a:lnTo>
                  <a:moveTo>
                    <a:pt x="196517" y="60013"/>
                  </a:moveTo>
                  <a:cubicBezTo>
                    <a:pt x="198490" y="60013"/>
                    <a:pt x="200089" y="61612"/>
                    <a:pt x="200089" y="63585"/>
                  </a:cubicBezTo>
                  <a:moveTo>
                    <a:pt x="193088" y="63585"/>
                  </a:moveTo>
                  <a:cubicBezTo>
                    <a:pt x="193088" y="61612"/>
                    <a:pt x="194688" y="60013"/>
                    <a:pt x="196660" y="60013"/>
                  </a:cubicBezTo>
                  <a:moveTo>
                    <a:pt x="196517" y="67157"/>
                  </a:moveTo>
                  <a:cubicBezTo>
                    <a:pt x="194601" y="67080"/>
                    <a:pt x="193086" y="65503"/>
                    <a:pt x="193088" y="63585"/>
                  </a:cubicBezTo>
                  <a:moveTo>
                    <a:pt x="200089" y="63585"/>
                  </a:moveTo>
                  <a:cubicBezTo>
                    <a:pt x="200089" y="65558"/>
                    <a:pt x="198490" y="67157"/>
                    <a:pt x="196517" y="67157"/>
                  </a:cubicBezTo>
                  <a:moveTo>
                    <a:pt x="132509" y="60013"/>
                  </a:moveTo>
                  <a:cubicBezTo>
                    <a:pt x="134482" y="60013"/>
                    <a:pt x="136081" y="61612"/>
                    <a:pt x="136081" y="63585"/>
                  </a:cubicBezTo>
                  <a:moveTo>
                    <a:pt x="128937" y="63585"/>
                  </a:moveTo>
                  <a:cubicBezTo>
                    <a:pt x="128937" y="61612"/>
                    <a:pt x="130537" y="60013"/>
                    <a:pt x="132509" y="60013"/>
                  </a:cubicBezTo>
                  <a:moveTo>
                    <a:pt x="132509" y="67157"/>
                  </a:moveTo>
                  <a:cubicBezTo>
                    <a:pt x="130537" y="67157"/>
                    <a:pt x="128937" y="65558"/>
                    <a:pt x="128937" y="63585"/>
                  </a:cubicBezTo>
                  <a:moveTo>
                    <a:pt x="135938" y="63585"/>
                  </a:moveTo>
                  <a:cubicBezTo>
                    <a:pt x="135938" y="65558"/>
                    <a:pt x="134339" y="67157"/>
                    <a:pt x="132366" y="67157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42" name="도형 6">
            <a:extLst>
              <a:ext uri="{FF2B5EF4-FFF2-40B4-BE49-F238E27FC236}">
                <a16:creationId xmlns:a16="http://schemas.microsoft.com/office/drawing/2014/main" id="{6C8BBF1F-826D-2576-49E6-50861CFE527B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 flipH="1">
            <a:off x="2595317" y="2341880"/>
            <a:ext cx="794060" cy="675818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도형 8">
            <a:extLst>
              <a:ext uri="{FF2B5EF4-FFF2-40B4-BE49-F238E27FC236}">
                <a16:creationId xmlns:a16="http://schemas.microsoft.com/office/drawing/2014/main" id="{7A1AB355-2BE8-87B1-47E6-63F9282994F4}"/>
              </a:ext>
            </a:extLst>
          </p:cNvPr>
          <p:cNvCxnSpPr>
            <a:cxnSpLocks/>
            <a:stCxn id="35" idx="2"/>
            <a:endCxn id="64" idx="0"/>
          </p:cNvCxnSpPr>
          <p:nvPr/>
        </p:nvCxnSpPr>
        <p:spPr>
          <a:xfrm flipH="1">
            <a:off x="2592234" y="3675107"/>
            <a:ext cx="3083" cy="594449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도형 13">
            <a:extLst>
              <a:ext uri="{FF2B5EF4-FFF2-40B4-BE49-F238E27FC236}">
                <a16:creationId xmlns:a16="http://schemas.microsoft.com/office/drawing/2014/main" id="{E21D1A6E-E93C-C3CF-370D-AE30BF89225A}"/>
              </a:ext>
            </a:extLst>
          </p:cNvPr>
          <p:cNvCxnSpPr>
            <a:cxnSpLocks/>
            <a:stCxn id="46" idx="2"/>
            <a:endCxn id="73" idx="0"/>
          </p:cNvCxnSpPr>
          <p:nvPr/>
        </p:nvCxnSpPr>
        <p:spPr>
          <a:xfrm flipH="1">
            <a:off x="4271331" y="3663948"/>
            <a:ext cx="1" cy="616766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도형 6">
            <a:extLst>
              <a:ext uri="{FF2B5EF4-FFF2-40B4-BE49-F238E27FC236}">
                <a16:creationId xmlns:a16="http://schemas.microsoft.com/office/drawing/2014/main" id="{FF90197F-1B1E-FA1A-796B-E9A8B6568F12}"/>
              </a:ext>
            </a:extLst>
          </p:cNvPr>
          <p:cNvCxnSpPr>
            <a:cxnSpLocks/>
            <a:stCxn id="29" idx="2"/>
            <a:endCxn id="46" idx="0"/>
          </p:cNvCxnSpPr>
          <p:nvPr/>
        </p:nvCxnSpPr>
        <p:spPr>
          <a:xfrm>
            <a:off x="3389377" y="2341880"/>
            <a:ext cx="881955" cy="664659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도형 13">
            <a:extLst>
              <a:ext uri="{FF2B5EF4-FFF2-40B4-BE49-F238E27FC236}">
                <a16:creationId xmlns:a16="http://schemas.microsoft.com/office/drawing/2014/main" id="{CABDCE0E-4985-CAC3-0D3C-317C0C0D16EB}"/>
              </a:ext>
            </a:extLst>
          </p:cNvPr>
          <p:cNvCxnSpPr>
            <a:cxnSpLocks/>
            <a:stCxn id="81" idx="2"/>
            <a:endCxn id="95" idx="0"/>
          </p:cNvCxnSpPr>
          <p:nvPr/>
        </p:nvCxnSpPr>
        <p:spPr>
          <a:xfrm>
            <a:off x="6231519" y="2341880"/>
            <a:ext cx="0" cy="675818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도형 28">
            <a:extLst>
              <a:ext uri="{FF2B5EF4-FFF2-40B4-BE49-F238E27FC236}">
                <a16:creationId xmlns:a16="http://schemas.microsoft.com/office/drawing/2014/main" id="{55D9343C-7D5C-0E22-91B6-682DD58E7291}"/>
              </a:ext>
            </a:extLst>
          </p:cNvPr>
          <p:cNvCxnSpPr>
            <a:cxnSpLocks/>
            <a:stCxn id="81" idx="3"/>
            <a:endCxn id="87" idx="1"/>
          </p:cNvCxnSpPr>
          <p:nvPr/>
        </p:nvCxnSpPr>
        <p:spPr>
          <a:xfrm flipV="1">
            <a:off x="6873827" y="2013175"/>
            <a:ext cx="1322228" cy="1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ysDash"/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0B7D4FA-50E0-C357-4A41-B5E75D64AABF}"/>
              </a:ext>
            </a:extLst>
          </p:cNvPr>
          <p:cNvGrpSpPr/>
          <p:nvPr/>
        </p:nvGrpSpPr>
        <p:grpSpPr>
          <a:xfrm>
            <a:off x="2615321" y="1684471"/>
            <a:ext cx="1548112" cy="657409"/>
            <a:chOff x="3702159" y="1405706"/>
            <a:chExt cx="1548112" cy="657409"/>
          </a:xfrm>
        </p:grpSpPr>
        <p:sp>
          <p:nvSpPr>
            <p:cNvPr id="29" name="도형 4">
              <a:extLst>
                <a:ext uri="{FF2B5EF4-FFF2-40B4-BE49-F238E27FC236}">
                  <a16:creationId xmlns:a16="http://schemas.microsoft.com/office/drawing/2014/main" id="{83C266CB-36CF-FCF0-7BFA-D7DCEB619CB0}"/>
                </a:ext>
              </a:extLst>
            </p:cNvPr>
            <p:cNvSpPr>
              <a:spLocks/>
            </p:cNvSpPr>
            <p:nvPr/>
          </p:nvSpPr>
          <p:spPr>
            <a:xfrm>
              <a:off x="3702159" y="1405706"/>
              <a:ext cx="1548112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9CCBE913-9760-1F87-C20A-DB0A9CD3F9D0}"/>
                </a:ext>
              </a:extLst>
            </p:cNvPr>
            <p:cNvSpPr/>
            <p:nvPr/>
          </p:nvSpPr>
          <p:spPr>
            <a:xfrm>
              <a:off x="4495800" y="1457325"/>
              <a:ext cx="571500" cy="571500"/>
            </a:xfrm>
            <a:custGeom>
              <a:avLst/>
              <a:gdLst>
                <a:gd name="connsiteX0" fmla="*/ 195 w 571500"/>
                <a:gd name="connsiteY0" fmla="*/ 285855 h 571500"/>
                <a:gd name="connsiteX1" fmla="*/ 285945 w 571500"/>
                <a:gd name="connsiteY1" fmla="*/ 571605 h 571500"/>
                <a:gd name="connsiteX2" fmla="*/ 571695 w 571500"/>
                <a:gd name="connsiteY2" fmla="*/ 285855 h 571500"/>
                <a:gd name="connsiteX3" fmla="*/ 285945 w 571500"/>
                <a:gd name="connsiteY3" fmla="*/ 105 h 571500"/>
                <a:gd name="connsiteX4" fmla="*/ 195 w 571500"/>
                <a:gd name="connsiteY4" fmla="*/ 28585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855"/>
                  </a:moveTo>
                  <a:cubicBezTo>
                    <a:pt x="195" y="443670"/>
                    <a:pt x="128130" y="571605"/>
                    <a:pt x="285945" y="571605"/>
                  </a:cubicBezTo>
                  <a:cubicBezTo>
                    <a:pt x="443760" y="571605"/>
                    <a:pt x="571695" y="443670"/>
                    <a:pt x="571695" y="285855"/>
                  </a:cubicBezTo>
                  <a:cubicBezTo>
                    <a:pt x="571695" y="128040"/>
                    <a:pt x="443760" y="105"/>
                    <a:pt x="285945" y="105"/>
                  </a:cubicBezTo>
                  <a:cubicBezTo>
                    <a:pt x="128130" y="105"/>
                    <a:pt x="195" y="128040"/>
                    <a:pt x="195" y="285855"/>
                  </a:cubicBezTo>
                </a:path>
              </a:pathLst>
            </a:custGeom>
            <a:solidFill>
              <a:srgbClr val="E0CB15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A25E407-6497-7524-AAEF-2DBB0C3749C3}"/>
                </a:ext>
              </a:extLst>
            </p:cNvPr>
            <p:cNvSpPr txBox="1"/>
            <p:nvPr/>
          </p:nvSpPr>
          <p:spPr>
            <a:xfrm>
              <a:off x="3704871" y="1582555"/>
              <a:ext cx="84029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4643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IObject</a:t>
              </a:r>
              <a:endParaRPr lang="ko-KR" altLang="en-US" sz="1500" b="1" spc="0" baseline="0" dirty="0">
                <a:ln/>
                <a:solidFill>
                  <a:srgbClr val="46432D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3DFB9F7B-800F-56AE-3E7E-A15BD4B9C957}"/>
                </a:ext>
              </a:extLst>
            </p:cNvPr>
            <p:cNvSpPr/>
            <p:nvPr/>
          </p:nvSpPr>
          <p:spPr>
            <a:xfrm>
              <a:off x="4495800" y="1457325"/>
              <a:ext cx="571500" cy="571500"/>
            </a:xfrm>
            <a:custGeom>
              <a:avLst/>
              <a:gdLst>
                <a:gd name="connsiteX0" fmla="*/ 195 w 571500"/>
                <a:gd name="connsiteY0" fmla="*/ 285855 h 571500"/>
                <a:gd name="connsiteX1" fmla="*/ 285945 w 571500"/>
                <a:gd name="connsiteY1" fmla="*/ 571605 h 571500"/>
                <a:gd name="connsiteX2" fmla="*/ 571695 w 571500"/>
                <a:gd name="connsiteY2" fmla="*/ 285855 h 571500"/>
                <a:gd name="connsiteX3" fmla="*/ 285945 w 571500"/>
                <a:gd name="connsiteY3" fmla="*/ 105 h 571500"/>
                <a:gd name="connsiteX4" fmla="*/ 195 w 571500"/>
                <a:gd name="connsiteY4" fmla="*/ 28585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855"/>
                  </a:moveTo>
                  <a:cubicBezTo>
                    <a:pt x="195" y="443670"/>
                    <a:pt x="128130" y="571605"/>
                    <a:pt x="285945" y="571605"/>
                  </a:cubicBezTo>
                  <a:cubicBezTo>
                    <a:pt x="443760" y="571605"/>
                    <a:pt x="571695" y="443670"/>
                    <a:pt x="571695" y="285855"/>
                  </a:cubicBezTo>
                  <a:cubicBezTo>
                    <a:pt x="571695" y="128040"/>
                    <a:pt x="443760" y="105"/>
                    <a:pt x="285945" y="105"/>
                  </a:cubicBezTo>
                  <a:cubicBezTo>
                    <a:pt x="128130" y="105"/>
                    <a:pt x="195" y="128040"/>
                    <a:pt x="195" y="285855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ED2D10F7-7FE3-306F-3103-5679C33C2925}"/>
                </a:ext>
              </a:extLst>
            </p:cNvPr>
            <p:cNvSpPr/>
            <p:nvPr/>
          </p:nvSpPr>
          <p:spPr>
            <a:xfrm>
              <a:off x="4617243" y="1578768"/>
              <a:ext cx="328612" cy="328612"/>
            </a:xfrm>
            <a:custGeom>
              <a:avLst/>
              <a:gdLst>
                <a:gd name="connsiteX0" fmla="*/ 207 w 328612"/>
                <a:gd name="connsiteY0" fmla="*/ 164423 h 328612"/>
                <a:gd name="connsiteX1" fmla="*/ 164513 w 328612"/>
                <a:gd name="connsiteY1" fmla="*/ 328730 h 328612"/>
                <a:gd name="connsiteX2" fmla="*/ 328820 w 328612"/>
                <a:gd name="connsiteY2" fmla="*/ 164423 h 328612"/>
                <a:gd name="connsiteX3" fmla="*/ 164513 w 328612"/>
                <a:gd name="connsiteY3" fmla="*/ 117 h 328612"/>
                <a:gd name="connsiteX4" fmla="*/ 207 w 328612"/>
                <a:gd name="connsiteY4" fmla="*/ 164423 h 328612"/>
                <a:gd name="connsiteX5" fmla="*/ 164513 w 328612"/>
                <a:gd name="connsiteY5" fmla="*/ 164423 h 328612"/>
                <a:gd name="connsiteX6" fmla="*/ 85932 w 328612"/>
                <a:gd name="connsiteY6" fmla="*/ 85842 h 328612"/>
                <a:gd name="connsiteX7" fmla="*/ 85932 w 328612"/>
                <a:gd name="connsiteY7" fmla="*/ 164423 h 328612"/>
                <a:gd name="connsiteX8" fmla="*/ 134442 w 328612"/>
                <a:gd name="connsiteY8" fmla="*/ 237021 h 328612"/>
                <a:gd name="connsiteX9" fmla="*/ 220077 w 328612"/>
                <a:gd name="connsiteY9" fmla="*/ 219987 h 328612"/>
                <a:gd name="connsiteX10" fmla="*/ 164513 w 328612"/>
                <a:gd name="connsiteY10" fmla="*/ 164423 h 328612"/>
                <a:gd name="connsiteX11" fmla="*/ 243937 w 328612"/>
                <a:gd name="connsiteY11" fmla="*/ 243005 h 328612"/>
                <a:gd name="connsiteX12" fmla="*/ 243937 w 328612"/>
                <a:gd name="connsiteY12" fmla="*/ 164423 h 328612"/>
                <a:gd name="connsiteX13" fmla="*/ 195428 w 328612"/>
                <a:gd name="connsiteY13" fmla="*/ 91826 h 328612"/>
                <a:gd name="connsiteX14" fmla="*/ 109792 w 328612"/>
                <a:gd name="connsiteY14" fmla="*/ 108859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2" h="328612">
                  <a:moveTo>
                    <a:pt x="207" y="164423"/>
                  </a:moveTo>
                  <a:cubicBezTo>
                    <a:pt x="207" y="255167"/>
                    <a:pt x="73770" y="328730"/>
                    <a:pt x="164513" y="328730"/>
                  </a:cubicBezTo>
                  <a:cubicBezTo>
                    <a:pt x="255257" y="328730"/>
                    <a:pt x="328820" y="255167"/>
                    <a:pt x="328820" y="164423"/>
                  </a:cubicBezTo>
                  <a:cubicBezTo>
                    <a:pt x="328820" y="73680"/>
                    <a:pt x="255257" y="117"/>
                    <a:pt x="164513" y="117"/>
                  </a:cubicBezTo>
                  <a:cubicBezTo>
                    <a:pt x="73770" y="117"/>
                    <a:pt x="207" y="73680"/>
                    <a:pt x="207" y="164423"/>
                  </a:cubicBezTo>
                  <a:moveTo>
                    <a:pt x="164513" y="164423"/>
                  </a:moveTo>
                  <a:lnTo>
                    <a:pt x="85932" y="85842"/>
                  </a:lnTo>
                  <a:lnTo>
                    <a:pt x="85932" y="164423"/>
                  </a:lnTo>
                  <a:cubicBezTo>
                    <a:pt x="85933" y="196205"/>
                    <a:pt x="105079" y="224858"/>
                    <a:pt x="134442" y="237021"/>
                  </a:cubicBezTo>
                  <a:cubicBezTo>
                    <a:pt x="163805" y="249183"/>
                    <a:pt x="197603" y="242461"/>
                    <a:pt x="220077" y="219987"/>
                  </a:cubicBezTo>
                  <a:moveTo>
                    <a:pt x="164513" y="164423"/>
                  </a:moveTo>
                  <a:lnTo>
                    <a:pt x="243937" y="243005"/>
                  </a:lnTo>
                  <a:lnTo>
                    <a:pt x="243937" y="164423"/>
                  </a:lnTo>
                  <a:cubicBezTo>
                    <a:pt x="243937" y="132641"/>
                    <a:pt x="224790" y="103988"/>
                    <a:pt x="195428" y="91826"/>
                  </a:cubicBezTo>
                  <a:cubicBezTo>
                    <a:pt x="166065" y="79663"/>
                    <a:pt x="132266" y="86386"/>
                    <a:pt x="109792" y="108859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E4DE8BCE-6843-D179-2399-CE32E3848BB8}"/>
              </a:ext>
            </a:extLst>
          </p:cNvPr>
          <p:cNvGrpSpPr/>
          <p:nvPr/>
        </p:nvGrpSpPr>
        <p:grpSpPr>
          <a:xfrm>
            <a:off x="1838635" y="3017698"/>
            <a:ext cx="1513363" cy="672204"/>
            <a:chOff x="1122204" y="3017698"/>
            <a:chExt cx="1513363" cy="672204"/>
          </a:xfrm>
        </p:grpSpPr>
        <p:sp>
          <p:nvSpPr>
            <p:cNvPr id="35" name="도형 4">
              <a:extLst>
                <a:ext uri="{FF2B5EF4-FFF2-40B4-BE49-F238E27FC236}">
                  <a16:creationId xmlns:a16="http://schemas.microsoft.com/office/drawing/2014/main" id="{E0953C2C-A350-741C-2E9C-17D1590B4A87}"/>
                </a:ext>
              </a:extLst>
            </p:cNvPr>
            <p:cNvSpPr>
              <a:spLocks/>
            </p:cNvSpPr>
            <p:nvPr/>
          </p:nvSpPr>
          <p:spPr>
            <a:xfrm>
              <a:off x="1122204" y="3017698"/>
              <a:ext cx="1513363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F7DFD913-7B52-E4A7-6587-2D1A512E0F90}"/>
                </a:ext>
              </a:extLst>
            </p:cNvPr>
            <p:cNvSpPr/>
            <p:nvPr/>
          </p:nvSpPr>
          <p:spPr>
            <a:xfrm>
              <a:off x="1881097" y="3064779"/>
              <a:ext cx="571500" cy="571500"/>
            </a:xfrm>
            <a:custGeom>
              <a:avLst/>
              <a:gdLst>
                <a:gd name="connsiteX0" fmla="*/ 195 w 571500"/>
                <a:gd name="connsiteY0" fmla="*/ 285939 h 571500"/>
                <a:gd name="connsiteX1" fmla="*/ 285945 w 571500"/>
                <a:gd name="connsiteY1" fmla="*/ 571689 h 571500"/>
                <a:gd name="connsiteX2" fmla="*/ 571695 w 571500"/>
                <a:gd name="connsiteY2" fmla="*/ 285939 h 571500"/>
                <a:gd name="connsiteX3" fmla="*/ 285945 w 571500"/>
                <a:gd name="connsiteY3" fmla="*/ 189 h 571500"/>
                <a:gd name="connsiteX4" fmla="*/ 195 w 571500"/>
                <a:gd name="connsiteY4" fmla="*/ 285939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939"/>
                  </a:moveTo>
                  <a:cubicBezTo>
                    <a:pt x="195" y="443754"/>
                    <a:pt x="128130" y="571689"/>
                    <a:pt x="285945" y="571689"/>
                  </a:cubicBezTo>
                  <a:cubicBezTo>
                    <a:pt x="443760" y="571689"/>
                    <a:pt x="571695" y="443754"/>
                    <a:pt x="571695" y="285939"/>
                  </a:cubicBezTo>
                  <a:cubicBezTo>
                    <a:pt x="571695" y="128124"/>
                    <a:pt x="443760" y="189"/>
                    <a:pt x="285945" y="189"/>
                  </a:cubicBezTo>
                  <a:cubicBezTo>
                    <a:pt x="128130" y="189"/>
                    <a:pt x="195" y="128124"/>
                    <a:pt x="195" y="285939"/>
                  </a:cubicBezTo>
                </a:path>
              </a:pathLst>
            </a:custGeom>
            <a:solidFill>
              <a:srgbClr val="DE8431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2001613-93B4-BF2F-8157-09FE269D9CB1}"/>
                </a:ext>
              </a:extLst>
            </p:cNvPr>
            <p:cNvSpPr txBox="1"/>
            <p:nvPr/>
          </p:nvSpPr>
          <p:spPr>
            <a:xfrm>
              <a:off x="1122204" y="3190009"/>
              <a:ext cx="742063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500" b="1" spc="0" baseline="0" dirty="0">
                  <a:ln/>
                  <a:solidFill>
                    <a:srgbClr val="4C403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Player</a:t>
              </a:r>
              <a:endParaRPr lang="ko-KR" altLang="en-US" sz="1500" b="1" spc="0" baseline="0" dirty="0">
                <a:ln/>
                <a:solidFill>
                  <a:srgbClr val="4C4034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B718AD55-10A6-34E7-6890-9E6E9D56CC67}"/>
                </a:ext>
              </a:extLst>
            </p:cNvPr>
            <p:cNvSpPr/>
            <p:nvPr/>
          </p:nvSpPr>
          <p:spPr>
            <a:xfrm>
              <a:off x="1881097" y="3064779"/>
              <a:ext cx="571500" cy="571500"/>
            </a:xfrm>
            <a:custGeom>
              <a:avLst/>
              <a:gdLst>
                <a:gd name="connsiteX0" fmla="*/ 195 w 571500"/>
                <a:gd name="connsiteY0" fmla="*/ 285939 h 571500"/>
                <a:gd name="connsiteX1" fmla="*/ 285945 w 571500"/>
                <a:gd name="connsiteY1" fmla="*/ 571689 h 571500"/>
                <a:gd name="connsiteX2" fmla="*/ 571695 w 571500"/>
                <a:gd name="connsiteY2" fmla="*/ 285939 h 571500"/>
                <a:gd name="connsiteX3" fmla="*/ 285945 w 571500"/>
                <a:gd name="connsiteY3" fmla="*/ 189 h 571500"/>
                <a:gd name="connsiteX4" fmla="*/ 195 w 571500"/>
                <a:gd name="connsiteY4" fmla="*/ 285939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939"/>
                  </a:moveTo>
                  <a:cubicBezTo>
                    <a:pt x="195" y="443754"/>
                    <a:pt x="128130" y="571689"/>
                    <a:pt x="285945" y="571689"/>
                  </a:cubicBezTo>
                  <a:cubicBezTo>
                    <a:pt x="443760" y="571689"/>
                    <a:pt x="571695" y="443754"/>
                    <a:pt x="571695" y="285939"/>
                  </a:cubicBezTo>
                  <a:cubicBezTo>
                    <a:pt x="571695" y="128124"/>
                    <a:pt x="443760" y="189"/>
                    <a:pt x="285945" y="189"/>
                  </a:cubicBezTo>
                  <a:cubicBezTo>
                    <a:pt x="128130" y="189"/>
                    <a:pt x="195" y="128124"/>
                    <a:pt x="195" y="285939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40" name="Picture 2">
              <a:extLst>
                <a:ext uri="{FF2B5EF4-FFF2-40B4-BE49-F238E27FC236}">
                  <a16:creationId xmlns:a16="http://schemas.microsoft.com/office/drawing/2014/main" id="{AC51B0C9-7962-117E-5D60-ADF1C060E6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83410" y="3099352"/>
              <a:ext cx="590550" cy="590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D637F39B-1C99-3AA2-6D92-582013C3F914}"/>
              </a:ext>
            </a:extLst>
          </p:cNvPr>
          <p:cNvGrpSpPr/>
          <p:nvPr/>
        </p:nvGrpSpPr>
        <p:grpSpPr>
          <a:xfrm>
            <a:off x="3453940" y="3006539"/>
            <a:ext cx="1634783" cy="657409"/>
            <a:chOff x="3570374" y="3796007"/>
            <a:chExt cx="1634783" cy="657409"/>
          </a:xfrm>
        </p:grpSpPr>
        <p:sp>
          <p:nvSpPr>
            <p:cNvPr id="46" name="도형 4">
              <a:extLst>
                <a:ext uri="{FF2B5EF4-FFF2-40B4-BE49-F238E27FC236}">
                  <a16:creationId xmlns:a16="http://schemas.microsoft.com/office/drawing/2014/main" id="{59B7C007-B48D-53E8-2362-5EACA1916071}"/>
                </a:ext>
              </a:extLst>
            </p:cNvPr>
            <p:cNvSpPr>
              <a:spLocks/>
            </p:cNvSpPr>
            <p:nvPr/>
          </p:nvSpPr>
          <p:spPr>
            <a:xfrm>
              <a:off x="3570374" y="3796007"/>
              <a:ext cx="1634783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B3819BCB-DA35-0F05-DDC7-86A3887D5432}"/>
                </a:ext>
              </a:extLst>
            </p:cNvPr>
            <p:cNvSpPr/>
            <p:nvPr/>
          </p:nvSpPr>
          <p:spPr>
            <a:xfrm>
              <a:off x="4495800" y="3857625"/>
              <a:ext cx="571500" cy="571500"/>
            </a:xfrm>
            <a:custGeom>
              <a:avLst/>
              <a:gdLst>
                <a:gd name="connsiteX0" fmla="*/ 195 w 571500"/>
                <a:gd name="connsiteY0" fmla="*/ 286107 h 571500"/>
                <a:gd name="connsiteX1" fmla="*/ 285945 w 571500"/>
                <a:gd name="connsiteY1" fmla="*/ 571857 h 571500"/>
                <a:gd name="connsiteX2" fmla="*/ 571695 w 571500"/>
                <a:gd name="connsiteY2" fmla="*/ 286107 h 571500"/>
                <a:gd name="connsiteX3" fmla="*/ 285945 w 571500"/>
                <a:gd name="connsiteY3" fmla="*/ 357 h 571500"/>
                <a:gd name="connsiteX4" fmla="*/ 195 w 571500"/>
                <a:gd name="connsiteY4" fmla="*/ 286107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107"/>
                  </a:moveTo>
                  <a:cubicBezTo>
                    <a:pt x="195" y="443922"/>
                    <a:pt x="128130" y="571857"/>
                    <a:pt x="285945" y="571857"/>
                  </a:cubicBezTo>
                  <a:cubicBezTo>
                    <a:pt x="443760" y="571857"/>
                    <a:pt x="571695" y="443922"/>
                    <a:pt x="571695" y="286107"/>
                  </a:cubicBezTo>
                  <a:cubicBezTo>
                    <a:pt x="571695" y="128292"/>
                    <a:pt x="443760" y="357"/>
                    <a:pt x="285945" y="357"/>
                  </a:cubicBezTo>
                  <a:cubicBezTo>
                    <a:pt x="128130" y="357"/>
                    <a:pt x="195" y="128292"/>
                    <a:pt x="195" y="286107"/>
                  </a:cubicBezTo>
                </a:path>
              </a:pathLst>
            </a:custGeom>
            <a:solidFill>
              <a:srgbClr val="E55753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A799289-C4A3-89DD-DBE0-D8590302DA7F}"/>
                </a:ext>
              </a:extLst>
            </p:cNvPr>
            <p:cNvSpPr txBox="1"/>
            <p:nvPr/>
          </p:nvSpPr>
          <p:spPr>
            <a:xfrm>
              <a:off x="3570374" y="3982855"/>
              <a:ext cx="97174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543A3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Obstacle</a:t>
              </a:r>
              <a:endParaRPr lang="ko-KR" altLang="en-US" sz="1500" b="1" spc="0" baseline="0" dirty="0">
                <a:ln/>
                <a:solidFill>
                  <a:srgbClr val="543A3A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085862E9-DABC-E088-D859-1D84A305761F}"/>
                </a:ext>
              </a:extLst>
            </p:cNvPr>
            <p:cNvSpPr/>
            <p:nvPr/>
          </p:nvSpPr>
          <p:spPr>
            <a:xfrm>
              <a:off x="4495800" y="3857625"/>
              <a:ext cx="571500" cy="571500"/>
            </a:xfrm>
            <a:custGeom>
              <a:avLst/>
              <a:gdLst>
                <a:gd name="connsiteX0" fmla="*/ 195 w 571500"/>
                <a:gd name="connsiteY0" fmla="*/ 286107 h 571500"/>
                <a:gd name="connsiteX1" fmla="*/ 285945 w 571500"/>
                <a:gd name="connsiteY1" fmla="*/ 571857 h 571500"/>
                <a:gd name="connsiteX2" fmla="*/ 571695 w 571500"/>
                <a:gd name="connsiteY2" fmla="*/ 286107 h 571500"/>
                <a:gd name="connsiteX3" fmla="*/ 285945 w 571500"/>
                <a:gd name="connsiteY3" fmla="*/ 357 h 571500"/>
                <a:gd name="connsiteX4" fmla="*/ 195 w 571500"/>
                <a:gd name="connsiteY4" fmla="*/ 286107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107"/>
                  </a:moveTo>
                  <a:cubicBezTo>
                    <a:pt x="195" y="443922"/>
                    <a:pt x="128130" y="571857"/>
                    <a:pt x="285945" y="571857"/>
                  </a:cubicBezTo>
                  <a:cubicBezTo>
                    <a:pt x="443760" y="571857"/>
                    <a:pt x="571695" y="443922"/>
                    <a:pt x="571695" y="286107"/>
                  </a:cubicBezTo>
                  <a:cubicBezTo>
                    <a:pt x="571695" y="128292"/>
                    <a:pt x="443760" y="357"/>
                    <a:pt x="285945" y="357"/>
                  </a:cubicBezTo>
                  <a:cubicBezTo>
                    <a:pt x="128130" y="357"/>
                    <a:pt x="195" y="128292"/>
                    <a:pt x="195" y="286107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210B1BFA-C5A9-E529-78B8-80F1CCB2837B}"/>
                </a:ext>
              </a:extLst>
            </p:cNvPr>
            <p:cNvSpPr/>
            <p:nvPr/>
          </p:nvSpPr>
          <p:spPr>
            <a:xfrm>
              <a:off x="4617243" y="3979068"/>
              <a:ext cx="328612" cy="328612"/>
            </a:xfrm>
            <a:custGeom>
              <a:avLst/>
              <a:gdLst>
                <a:gd name="connsiteX0" fmla="*/ 62058 w 328612"/>
                <a:gd name="connsiteY0" fmla="*/ 203323 h 328612"/>
                <a:gd name="connsiteX1" fmla="*/ 100484 w 328612"/>
                <a:gd name="connsiteY1" fmla="*/ 86001 h 328612"/>
                <a:gd name="connsiteX2" fmla="*/ 223895 w 328612"/>
                <a:gd name="connsiteY2" fmla="*/ 82729 h 328612"/>
                <a:gd name="connsiteX3" fmla="*/ 268483 w 328612"/>
                <a:gd name="connsiteY3" fmla="*/ 197851 h 328612"/>
                <a:gd name="connsiteX4" fmla="*/ 128895 w 328612"/>
                <a:gd name="connsiteY4" fmla="*/ 202037 h 328612"/>
                <a:gd name="connsiteX5" fmla="*/ 131495 w 328612"/>
                <a:gd name="connsiteY5" fmla="*/ 189778 h 328612"/>
                <a:gd name="connsiteX6" fmla="*/ 124351 w 328612"/>
                <a:gd name="connsiteY6" fmla="*/ 161203 h 328612"/>
                <a:gd name="connsiteX7" fmla="*/ 110492 w 328612"/>
                <a:gd name="connsiteY7" fmla="*/ 150388 h 328612"/>
                <a:gd name="connsiteX8" fmla="*/ 59514 w 328612"/>
                <a:gd name="connsiteY8" fmla="*/ 150388 h 328612"/>
                <a:gd name="connsiteX9" fmla="*/ 250095 w 328612"/>
                <a:gd name="connsiteY9" fmla="*/ 107525 h 328612"/>
                <a:gd name="connsiteX10" fmla="*/ 211391 w 328612"/>
                <a:gd name="connsiteY10" fmla="*/ 107525 h 328612"/>
                <a:gd name="connsiteX11" fmla="*/ 197532 w 328612"/>
                <a:gd name="connsiteY11" fmla="*/ 118341 h 328612"/>
                <a:gd name="connsiteX12" fmla="*/ 190388 w 328612"/>
                <a:gd name="connsiteY12" fmla="*/ 146916 h 328612"/>
                <a:gd name="connsiteX13" fmla="*/ 192983 w 328612"/>
                <a:gd name="connsiteY13" fmla="*/ 159177 h 328612"/>
                <a:gd name="connsiteX14" fmla="*/ 204247 w 328612"/>
                <a:gd name="connsiteY14" fmla="*/ 164675 h 328612"/>
                <a:gd name="connsiteX15" fmla="*/ 219277 w 328612"/>
                <a:gd name="connsiteY15" fmla="*/ 164675 h 328612"/>
                <a:gd name="connsiteX16" fmla="*/ 228807 w 328612"/>
                <a:gd name="connsiteY16" fmla="*/ 200394 h 328612"/>
                <a:gd name="connsiteX17" fmla="*/ 14495 w 328612"/>
                <a:gd name="connsiteY17" fmla="*/ 228969 h 328612"/>
                <a:gd name="connsiteX18" fmla="*/ 314532 w 328612"/>
                <a:gd name="connsiteY18" fmla="*/ 228969 h 328612"/>
                <a:gd name="connsiteX19" fmla="*/ 328820 w 328612"/>
                <a:gd name="connsiteY19" fmla="*/ 243257 h 328612"/>
                <a:gd name="connsiteX20" fmla="*/ 328820 w 328612"/>
                <a:gd name="connsiteY20" fmla="*/ 314694 h 328612"/>
                <a:gd name="connsiteX21" fmla="*/ 314532 w 328612"/>
                <a:gd name="connsiteY21" fmla="*/ 328982 h 328612"/>
                <a:gd name="connsiteX22" fmla="*/ 14495 w 328612"/>
                <a:gd name="connsiteY22" fmla="*/ 328982 h 328612"/>
                <a:gd name="connsiteX23" fmla="*/ 207 w 328612"/>
                <a:gd name="connsiteY23" fmla="*/ 314694 h 328612"/>
                <a:gd name="connsiteX24" fmla="*/ 207 w 328612"/>
                <a:gd name="connsiteY24" fmla="*/ 243257 h 328612"/>
                <a:gd name="connsiteX25" fmla="*/ 14495 w 328612"/>
                <a:gd name="connsiteY25" fmla="*/ 228969 h 328612"/>
                <a:gd name="connsiteX26" fmla="*/ 114507 w 328612"/>
                <a:gd name="connsiteY26" fmla="*/ 264688 h 328612"/>
                <a:gd name="connsiteX27" fmla="*/ 114507 w 328612"/>
                <a:gd name="connsiteY27" fmla="*/ 286119 h 328612"/>
                <a:gd name="connsiteX28" fmla="*/ 214520 w 328612"/>
                <a:gd name="connsiteY28" fmla="*/ 286119 h 328612"/>
                <a:gd name="connsiteX29" fmla="*/ 214520 w 328612"/>
                <a:gd name="connsiteY29" fmla="*/ 264688 h 328612"/>
                <a:gd name="connsiteX30" fmla="*/ 314532 w 328612"/>
                <a:gd name="connsiteY30" fmla="*/ 228969 h 328612"/>
                <a:gd name="connsiteX31" fmla="*/ 314532 w 328612"/>
                <a:gd name="connsiteY31" fmla="*/ 43232 h 328612"/>
                <a:gd name="connsiteX32" fmla="*/ 300245 w 328612"/>
                <a:gd name="connsiteY32" fmla="*/ 28944 h 328612"/>
                <a:gd name="connsiteX33" fmla="*/ 28782 w 328612"/>
                <a:gd name="connsiteY33" fmla="*/ 28944 h 328612"/>
                <a:gd name="connsiteX34" fmla="*/ 14495 w 328612"/>
                <a:gd name="connsiteY34" fmla="*/ 43232 h 328612"/>
                <a:gd name="connsiteX35" fmla="*/ 14495 w 328612"/>
                <a:gd name="connsiteY35" fmla="*/ 228969 h 328612"/>
                <a:gd name="connsiteX36" fmla="*/ 100220 w 328612"/>
                <a:gd name="connsiteY36" fmla="*/ 28944 h 328612"/>
                <a:gd name="connsiteX37" fmla="*/ 100220 w 328612"/>
                <a:gd name="connsiteY37" fmla="*/ 7513 h 328612"/>
                <a:gd name="connsiteX38" fmla="*/ 93076 w 328612"/>
                <a:gd name="connsiteY38" fmla="*/ 369 h 328612"/>
                <a:gd name="connsiteX39" fmla="*/ 78788 w 328612"/>
                <a:gd name="connsiteY39" fmla="*/ 369 h 328612"/>
                <a:gd name="connsiteX40" fmla="*/ 71645 w 328612"/>
                <a:gd name="connsiteY40" fmla="*/ 7513 h 328612"/>
                <a:gd name="connsiteX41" fmla="*/ 71645 w 328612"/>
                <a:gd name="connsiteY41" fmla="*/ 28944 h 328612"/>
                <a:gd name="connsiteX42" fmla="*/ 43070 w 328612"/>
                <a:gd name="connsiteY42" fmla="*/ 228969 h 328612"/>
                <a:gd name="connsiteX43" fmla="*/ 43070 w 328612"/>
                <a:gd name="connsiteY43" fmla="*/ 257544 h 328612"/>
                <a:gd name="connsiteX44" fmla="*/ 71645 w 328612"/>
                <a:gd name="connsiteY44" fmla="*/ 257544 h 328612"/>
                <a:gd name="connsiteX45" fmla="*/ 71645 w 328612"/>
                <a:gd name="connsiteY45" fmla="*/ 228969 h 328612"/>
                <a:gd name="connsiteX46" fmla="*/ 228807 w 328612"/>
                <a:gd name="connsiteY46" fmla="*/ 28944 h 328612"/>
                <a:gd name="connsiteX47" fmla="*/ 228807 w 328612"/>
                <a:gd name="connsiteY47" fmla="*/ 7513 h 328612"/>
                <a:gd name="connsiteX48" fmla="*/ 235951 w 328612"/>
                <a:gd name="connsiteY48" fmla="*/ 369 h 328612"/>
                <a:gd name="connsiteX49" fmla="*/ 250238 w 328612"/>
                <a:gd name="connsiteY49" fmla="*/ 369 h 328612"/>
                <a:gd name="connsiteX50" fmla="*/ 257382 w 328612"/>
                <a:gd name="connsiteY50" fmla="*/ 7513 h 328612"/>
                <a:gd name="connsiteX51" fmla="*/ 257382 w 328612"/>
                <a:gd name="connsiteY51" fmla="*/ 28944 h 328612"/>
                <a:gd name="connsiteX52" fmla="*/ 285957 w 328612"/>
                <a:gd name="connsiteY52" fmla="*/ 228969 h 328612"/>
                <a:gd name="connsiteX53" fmla="*/ 285957 w 328612"/>
                <a:gd name="connsiteY53" fmla="*/ 257544 h 328612"/>
                <a:gd name="connsiteX54" fmla="*/ 257382 w 328612"/>
                <a:gd name="connsiteY54" fmla="*/ 257544 h 328612"/>
                <a:gd name="connsiteX55" fmla="*/ 257382 w 328612"/>
                <a:gd name="connsiteY55" fmla="*/ 228969 h 328612"/>
                <a:gd name="connsiteX56" fmla="*/ 50213 w 328612"/>
                <a:gd name="connsiteY56" fmla="*/ 328982 h 328612"/>
                <a:gd name="connsiteX57" fmla="*/ 207 w 328612"/>
                <a:gd name="connsiteY57" fmla="*/ 278975 h 328612"/>
                <a:gd name="connsiteX58" fmla="*/ 328820 w 328612"/>
                <a:gd name="connsiteY58" fmla="*/ 278975 h 328612"/>
                <a:gd name="connsiteX59" fmla="*/ 278813 w 328612"/>
                <a:gd name="connsiteY59" fmla="*/ 32898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28612" h="328612">
                  <a:moveTo>
                    <a:pt x="62058" y="203323"/>
                  </a:moveTo>
                  <a:cubicBezTo>
                    <a:pt x="48788" y="160024"/>
                    <a:pt x="64171" y="113059"/>
                    <a:pt x="100484" y="86001"/>
                  </a:cubicBezTo>
                  <a:cubicBezTo>
                    <a:pt x="136796" y="58942"/>
                    <a:pt x="186200" y="57632"/>
                    <a:pt x="223895" y="82729"/>
                  </a:cubicBezTo>
                  <a:cubicBezTo>
                    <a:pt x="261591" y="107826"/>
                    <a:pt x="279440" y="153910"/>
                    <a:pt x="268483" y="197851"/>
                  </a:cubicBezTo>
                  <a:moveTo>
                    <a:pt x="128895" y="202037"/>
                  </a:moveTo>
                  <a:cubicBezTo>
                    <a:pt x="131602" y="198569"/>
                    <a:pt x="132562" y="194048"/>
                    <a:pt x="131495" y="189778"/>
                  </a:cubicBezTo>
                  <a:lnTo>
                    <a:pt x="124351" y="161203"/>
                  </a:lnTo>
                  <a:cubicBezTo>
                    <a:pt x="122759" y="154846"/>
                    <a:pt x="117045" y="150388"/>
                    <a:pt x="110492" y="150388"/>
                  </a:cubicBezTo>
                  <a:lnTo>
                    <a:pt x="59514" y="150388"/>
                  </a:lnTo>
                  <a:moveTo>
                    <a:pt x="250095" y="107525"/>
                  </a:moveTo>
                  <a:lnTo>
                    <a:pt x="211391" y="107525"/>
                  </a:lnTo>
                  <a:cubicBezTo>
                    <a:pt x="204837" y="107525"/>
                    <a:pt x="199124" y="111984"/>
                    <a:pt x="197532" y="118341"/>
                  </a:cubicBezTo>
                  <a:lnTo>
                    <a:pt x="190388" y="146916"/>
                  </a:lnTo>
                  <a:cubicBezTo>
                    <a:pt x="189318" y="151185"/>
                    <a:pt x="190276" y="155708"/>
                    <a:pt x="192983" y="159177"/>
                  </a:cubicBezTo>
                  <a:cubicBezTo>
                    <a:pt x="195690" y="162647"/>
                    <a:pt x="199846" y="164675"/>
                    <a:pt x="204247" y="164675"/>
                  </a:cubicBezTo>
                  <a:lnTo>
                    <a:pt x="219277" y="164675"/>
                  </a:lnTo>
                  <a:lnTo>
                    <a:pt x="228807" y="200394"/>
                  </a:lnTo>
                  <a:moveTo>
                    <a:pt x="14495" y="228969"/>
                  </a:moveTo>
                  <a:lnTo>
                    <a:pt x="314532" y="228969"/>
                  </a:lnTo>
                  <a:cubicBezTo>
                    <a:pt x="314532" y="228969"/>
                    <a:pt x="328820" y="228969"/>
                    <a:pt x="328820" y="243257"/>
                  </a:cubicBezTo>
                  <a:lnTo>
                    <a:pt x="328820" y="314694"/>
                  </a:lnTo>
                  <a:cubicBezTo>
                    <a:pt x="328820" y="314694"/>
                    <a:pt x="328820" y="328982"/>
                    <a:pt x="314532" y="328982"/>
                  </a:cubicBezTo>
                  <a:lnTo>
                    <a:pt x="14495" y="328982"/>
                  </a:lnTo>
                  <a:cubicBezTo>
                    <a:pt x="14495" y="328982"/>
                    <a:pt x="207" y="328982"/>
                    <a:pt x="207" y="314694"/>
                  </a:cubicBezTo>
                  <a:lnTo>
                    <a:pt x="207" y="243257"/>
                  </a:lnTo>
                  <a:cubicBezTo>
                    <a:pt x="207" y="243257"/>
                    <a:pt x="207" y="228969"/>
                    <a:pt x="14495" y="228969"/>
                  </a:cubicBezTo>
                  <a:moveTo>
                    <a:pt x="114507" y="264688"/>
                  </a:moveTo>
                  <a:lnTo>
                    <a:pt x="114507" y="286119"/>
                  </a:lnTo>
                  <a:lnTo>
                    <a:pt x="214520" y="286119"/>
                  </a:lnTo>
                  <a:lnTo>
                    <a:pt x="214520" y="264688"/>
                  </a:lnTo>
                  <a:moveTo>
                    <a:pt x="314532" y="228969"/>
                  </a:moveTo>
                  <a:lnTo>
                    <a:pt x="314532" y="43232"/>
                  </a:lnTo>
                  <a:cubicBezTo>
                    <a:pt x="314532" y="35341"/>
                    <a:pt x="308135" y="28944"/>
                    <a:pt x="300245" y="28944"/>
                  </a:cubicBezTo>
                  <a:lnTo>
                    <a:pt x="28782" y="28944"/>
                  </a:lnTo>
                  <a:cubicBezTo>
                    <a:pt x="20891" y="28944"/>
                    <a:pt x="14495" y="35341"/>
                    <a:pt x="14495" y="43232"/>
                  </a:cubicBezTo>
                  <a:lnTo>
                    <a:pt x="14495" y="228969"/>
                  </a:lnTo>
                  <a:moveTo>
                    <a:pt x="100220" y="28944"/>
                  </a:moveTo>
                  <a:lnTo>
                    <a:pt x="100220" y="7513"/>
                  </a:lnTo>
                  <a:cubicBezTo>
                    <a:pt x="100220" y="3567"/>
                    <a:pt x="97021" y="369"/>
                    <a:pt x="93076" y="369"/>
                  </a:cubicBezTo>
                  <a:lnTo>
                    <a:pt x="78788" y="369"/>
                  </a:lnTo>
                  <a:cubicBezTo>
                    <a:pt x="74843" y="369"/>
                    <a:pt x="71645" y="3567"/>
                    <a:pt x="71645" y="7513"/>
                  </a:cubicBezTo>
                  <a:lnTo>
                    <a:pt x="71645" y="28944"/>
                  </a:lnTo>
                  <a:moveTo>
                    <a:pt x="43070" y="228969"/>
                  </a:moveTo>
                  <a:lnTo>
                    <a:pt x="43070" y="257544"/>
                  </a:lnTo>
                  <a:lnTo>
                    <a:pt x="71645" y="257544"/>
                  </a:lnTo>
                  <a:lnTo>
                    <a:pt x="71645" y="228969"/>
                  </a:lnTo>
                  <a:moveTo>
                    <a:pt x="228807" y="28944"/>
                  </a:moveTo>
                  <a:lnTo>
                    <a:pt x="228807" y="7513"/>
                  </a:lnTo>
                  <a:cubicBezTo>
                    <a:pt x="228807" y="3567"/>
                    <a:pt x="232006" y="369"/>
                    <a:pt x="235951" y="369"/>
                  </a:cubicBezTo>
                  <a:lnTo>
                    <a:pt x="250238" y="369"/>
                  </a:lnTo>
                  <a:cubicBezTo>
                    <a:pt x="254184" y="369"/>
                    <a:pt x="257382" y="3567"/>
                    <a:pt x="257382" y="7513"/>
                  </a:cubicBezTo>
                  <a:lnTo>
                    <a:pt x="257382" y="28944"/>
                  </a:lnTo>
                  <a:moveTo>
                    <a:pt x="285957" y="228969"/>
                  </a:moveTo>
                  <a:lnTo>
                    <a:pt x="285957" y="257544"/>
                  </a:lnTo>
                  <a:lnTo>
                    <a:pt x="257382" y="257544"/>
                  </a:lnTo>
                  <a:lnTo>
                    <a:pt x="257382" y="228969"/>
                  </a:lnTo>
                  <a:moveTo>
                    <a:pt x="50213" y="328982"/>
                  </a:moveTo>
                  <a:cubicBezTo>
                    <a:pt x="50213" y="301364"/>
                    <a:pt x="27825" y="278975"/>
                    <a:pt x="207" y="278975"/>
                  </a:cubicBezTo>
                  <a:moveTo>
                    <a:pt x="328820" y="278975"/>
                  </a:moveTo>
                  <a:cubicBezTo>
                    <a:pt x="301202" y="278975"/>
                    <a:pt x="278813" y="301364"/>
                    <a:pt x="278813" y="32898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D0F3F49-5FCC-2E40-4B0C-2BEDA85CF0B7}"/>
              </a:ext>
            </a:extLst>
          </p:cNvPr>
          <p:cNvGrpSpPr/>
          <p:nvPr/>
        </p:nvGrpSpPr>
        <p:grpSpPr>
          <a:xfrm>
            <a:off x="3687091" y="4280714"/>
            <a:ext cx="1168480" cy="657409"/>
            <a:chOff x="4016712" y="5416045"/>
            <a:chExt cx="1168480" cy="657409"/>
          </a:xfrm>
        </p:grpSpPr>
        <p:sp>
          <p:nvSpPr>
            <p:cNvPr id="73" name="도형 4">
              <a:extLst>
                <a:ext uri="{FF2B5EF4-FFF2-40B4-BE49-F238E27FC236}">
                  <a16:creationId xmlns:a16="http://schemas.microsoft.com/office/drawing/2014/main" id="{1E96211F-A03F-1CA0-992A-704EFD2A2084}"/>
                </a:ext>
              </a:extLst>
            </p:cNvPr>
            <p:cNvSpPr>
              <a:spLocks/>
            </p:cNvSpPr>
            <p:nvPr/>
          </p:nvSpPr>
          <p:spPr>
            <a:xfrm>
              <a:off x="4016712" y="5416045"/>
              <a:ext cx="1168480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141FE4BF-2F4D-F0A9-8A7C-D295622DA7CB}"/>
                </a:ext>
              </a:extLst>
            </p:cNvPr>
            <p:cNvSpPr/>
            <p:nvPr/>
          </p:nvSpPr>
          <p:spPr>
            <a:xfrm>
              <a:off x="4495800" y="5457825"/>
              <a:ext cx="571500" cy="571500"/>
            </a:xfrm>
            <a:custGeom>
              <a:avLst/>
              <a:gdLst>
                <a:gd name="connsiteX0" fmla="*/ 195 w 571500"/>
                <a:gd name="connsiteY0" fmla="*/ 286275 h 571500"/>
                <a:gd name="connsiteX1" fmla="*/ 285945 w 571500"/>
                <a:gd name="connsiteY1" fmla="*/ 572025 h 571500"/>
                <a:gd name="connsiteX2" fmla="*/ 571695 w 571500"/>
                <a:gd name="connsiteY2" fmla="*/ 286275 h 571500"/>
                <a:gd name="connsiteX3" fmla="*/ 285945 w 571500"/>
                <a:gd name="connsiteY3" fmla="*/ 525 h 571500"/>
                <a:gd name="connsiteX4" fmla="*/ 195 w 571500"/>
                <a:gd name="connsiteY4" fmla="*/ 28627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275"/>
                  </a:moveTo>
                  <a:cubicBezTo>
                    <a:pt x="195" y="444090"/>
                    <a:pt x="128130" y="572025"/>
                    <a:pt x="285945" y="572025"/>
                  </a:cubicBezTo>
                  <a:cubicBezTo>
                    <a:pt x="443760" y="572025"/>
                    <a:pt x="571695" y="444090"/>
                    <a:pt x="571695" y="286275"/>
                  </a:cubicBezTo>
                  <a:cubicBezTo>
                    <a:pt x="571695" y="128460"/>
                    <a:pt x="443760" y="525"/>
                    <a:pt x="285945" y="525"/>
                  </a:cubicBezTo>
                  <a:cubicBezTo>
                    <a:pt x="128130" y="525"/>
                    <a:pt x="195" y="128460"/>
                    <a:pt x="195" y="286275"/>
                  </a:cubicBezTo>
                </a:path>
              </a:pathLst>
            </a:custGeom>
            <a:solidFill>
              <a:srgbClr val="BA5DE5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681AB03-3915-51DA-95DC-78476A88AD40}"/>
                </a:ext>
              </a:extLst>
            </p:cNvPr>
            <p:cNvSpPr txBox="1"/>
            <p:nvPr/>
          </p:nvSpPr>
          <p:spPr>
            <a:xfrm>
              <a:off x="4016712" y="5583055"/>
              <a:ext cx="48763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4F3D58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Car</a:t>
              </a:r>
              <a:endParaRPr lang="ko-KR" altLang="en-US" sz="1500" b="1" spc="0" baseline="0" dirty="0">
                <a:ln/>
                <a:solidFill>
                  <a:srgbClr val="4F3D5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D8D60796-1CE5-65A5-92C2-F2FED719149B}"/>
                </a:ext>
              </a:extLst>
            </p:cNvPr>
            <p:cNvSpPr/>
            <p:nvPr/>
          </p:nvSpPr>
          <p:spPr>
            <a:xfrm>
              <a:off x="4495800" y="5457825"/>
              <a:ext cx="571500" cy="571500"/>
            </a:xfrm>
            <a:custGeom>
              <a:avLst/>
              <a:gdLst>
                <a:gd name="connsiteX0" fmla="*/ 195 w 571500"/>
                <a:gd name="connsiteY0" fmla="*/ 286275 h 571500"/>
                <a:gd name="connsiteX1" fmla="*/ 285945 w 571500"/>
                <a:gd name="connsiteY1" fmla="*/ 572025 h 571500"/>
                <a:gd name="connsiteX2" fmla="*/ 571695 w 571500"/>
                <a:gd name="connsiteY2" fmla="*/ 286275 h 571500"/>
                <a:gd name="connsiteX3" fmla="*/ 285945 w 571500"/>
                <a:gd name="connsiteY3" fmla="*/ 525 h 571500"/>
                <a:gd name="connsiteX4" fmla="*/ 195 w 571500"/>
                <a:gd name="connsiteY4" fmla="*/ 28627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275"/>
                  </a:moveTo>
                  <a:cubicBezTo>
                    <a:pt x="195" y="444090"/>
                    <a:pt x="128130" y="572025"/>
                    <a:pt x="285945" y="572025"/>
                  </a:cubicBezTo>
                  <a:cubicBezTo>
                    <a:pt x="443760" y="572025"/>
                    <a:pt x="571695" y="444090"/>
                    <a:pt x="571695" y="286275"/>
                  </a:cubicBezTo>
                  <a:cubicBezTo>
                    <a:pt x="571695" y="128460"/>
                    <a:pt x="443760" y="525"/>
                    <a:pt x="285945" y="525"/>
                  </a:cubicBezTo>
                  <a:cubicBezTo>
                    <a:pt x="128130" y="525"/>
                    <a:pt x="195" y="128460"/>
                    <a:pt x="195" y="286275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0F456409-D3CD-2403-5133-457AAB5C8141}"/>
                </a:ext>
              </a:extLst>
            </p:cNvPr>
            <p:cNvSpPr/>
            <p:nvPr/>
          </p:nvSpPr>
          <p:spPr>
            <a:xfrm>
              <a:off x="4611427" y="5571096"/>
              <a:ext cx="328612" cy="328612"/>
            </a:xfrm>
            <a:custGeom>
              <a:avLst/>
              <a:gdLst>
                <a:gd name="connsiteX0" fmla="*/ 62058 w 328612"/>
                <a:gd name="connsiteY0" fmla="*/ 203323 h 328612"/>
                <a:gd name="connsiteX1" fmla="*/ 100484 w 328612"/>
                <a:gd name="connsiteY1" fmla="*/ 86001 h 328612"/>
                <a:gd name="connsiteX2" fmla="*/ 223895 w 328612"/>
                <a:gd name="connsiteY2" fmla="*/ 82729 h 328612"/>
                <a:gd name="connsiteX3" fmla="*/ 268483 w 328612"/>
                <a:gd name="connsiteY3" fmla="*/ 197851 h 328612"/>
                <a:gd name="connsiteX4" fmla="*/ 128895 w 328612"/>
                <a:gd name="connsiteY4" fmla="*/ 202037 h 328612"/>
                <a:gd name="connsiteX5" fmla="*/ 131495 w 328612"/>
                <a:gd name="connsiteY5" fmla="*/ 189778 h 328612"/>
                <a:gd name="connsiteX6" fmla="*/ 124351 w 328612"/>
                <a:gd name="connsiteY6" fmla="*/ 161203 h 328612"/>
                <a:gd name="connsiteX7" fmla="*/ 110492 w 328612"/>
                <a:gd name="connsiteY7" fmla="*/ 150388 h 328612"/>
                <a:gd name="connsiteX8" fmla="*/ 59514 w 328612"/>
                <a:gd name="connsiteY8" fmla="*/ 150388 h 328612"/>
                <a:gd name="connsiteX9" fmla="*/ 250095 w 328612"/>
                <a:gd name="connsiteY9" fmla="*/ 107525 h 328612"/>
                <a:gd name="connsiteX10" fmla="*/ 211391 w 328612"/>
                <a:gd name="connsiteY10" fmla="*/ 107525 h 328612"/>
                <a:gd name="connsiteX11" fmla="*/ 197532 w 328612"/>
                <a:gd name="connsiteY11" fmla="*/ 118341 h 328612"/>
                <a:gd name="connsiteX12" fmla="*/ 190388 w 328612"/>
                <a:gd name="connsiteY12" fmla="*/ 146916 h 328612"/>
                <a:gd name="connsiteX13" fmla="*/ 192983 w 328612"/>
                <a:gd name="connsiteY13" fmla="*/ 159177 h 328612"/>
                <a:gd name="connsiteX14" fmla="*/ 204247 w 328612"/>
                <a:gd name="connsiteY14" fmla="*/ 164675 h 328612"/>
                <a:gd name="connsiteX15" fmla="*/ 219277 w 328612"/>
                <a:gd name="connsiteY15" fmla="*/ 164675 h 328612"/>
                <a:gd name="connsiteX16" fmla="*/ 228807 w 328612"/>
                <a:gd name="connsiteY16" fmla="*/ 200394 h 328612"/>
                <a:gd name="connsiteX17" fmla="*/ 14495 w 328612"/>
                <a:gd name="connsiteY17" fmla="*/ 228969 h 328612"/>
                <a:gd name="connsiteX18" fmla="*/ 314532 w 328612"/>
                <a:gd name="connsiteY18" fmla="*/ 228969 h 328612"/>
                <a:gd name="connsiteX19" fmla="*/ 328820 w 328612"/>
                <a:gd name="connsiteY19" fmla="*/ 243257 h 328612"/>
                <a:gd name="connsiteX20" fmla="*/ 328820 w 328612"/>
                <a:gd name="connsiteY20" fmla="*/ 314694 h 328612"/>
                <a:gd name="connsiteX21" fmla="*/ 314532 w 328612"/>
                <a:gd name="connsiteY21" fmla="*/ 328982 h 328612"/>
                <a:gd name="connsiteX22" fmla="*/ 14495 w 328612"/>
                <a:gd name="connsiteY22" fmla="*/ 328982 h 328612"/>
                <a:gd name="connsiteX23" fmla="*/ 207 w 328612"/>
                <a:gd name="connsiteY23" fmla="*/ 314694 h 328612"/>
                <a:gd name="connsiteX24" fmla="*/ 207 w 328612"/>
                <a:gd name="connsiteY24" fmla="*/ 243257 h 328612"/>
                <a:gd name="connsiteX25" fmla="*/ 14495 w 328612"/>
                <a:gd name="connsiteY25" fmla="*/ 228969 h 328612"/>
                <a:gd name="connsiteX26" fmla="*/ 114507 w 328612"/>
                <a:gd name="connsiteY26" fmla="*/ 264688 h 328612"/>
                <a:gd name="connsiteX27" fmla="*/ 114507 w 328612"/>
                <a:gd name="connsiteY27" fmla="*/ 286119 h 328612"/>
                <a:gd name="connsiteX28" fmla="*/ 214520 w 328612"/>
                <a:gd name="connsiteY28" fmla="*/ 286119 h 328612"/>
                <a:gd name="connsiteX29" fmla="*/ 214520 w 328612"/>
                <a:gd name="connsiteY29" fmla="*/ 264688 h 328612"/>
                <a:gd name="connsiteX30" fmla="*/ 314532 w 328612"/>
                <a:gd name="connsiteY30" fmla="*/ 228969 h 328612"/>
                <a:gd name="connsiteX31" fmla="*/ 314532 w 328612"/>
                <a:gd name="connsiteY31" fmla="*/ 43232 h 328612"/>
                <a:gd name="connsiteX32" fmla="*/ 300245 w 328612"/>
                <a:gd name="connsiteY32" fmla="*/ 28944 h 328612"/>
                <a:gd name="connsiteX33" fmla="*/ 28782 w 328612"/>
                <a:gd name="connsiteY33" fmla="*/ 28944 h 328612"/>
                <a:gd name="connsiteX34" fmla="*/ 14495 w 328612"/>
                <a:gd name="connsiteY34" fmla="*/ 43232 h 328612"/>
                <a:gd name="connsiteX35" fmla="*/ 14495 w 328612"/>
                <a:gd name="connsiteY35" fmla="*/ 228969 h 328612"/>
                <a:gd name="connsiteX36" fmla="*/ 100220 w 328612"/>
                <a:gd name="connsiteY36" fmla="*/ 28944 h 328612"/>
                <a:gd name="connsiteX37" fmla="*/ 100220 w 328612"/>
                <a:gd name="connsiteY37" fmla="*/ 7513 h 328612"/>
                <a:gd name="connsiteX38" fmla="*/ 93076 w 328612"/>
                <a:gd name="connsiteY38" fmla="*/ 369 h 328612"/>
                <a:gd name="connsiteX39" fmla="*/ 78788 w 328612"/>
                <a:gd name="connsiteY39" fmla="*/ 369 h 328612"/>
                <a:gd name="connsiteX40" fmla="*/ 71645 w 328612"/>
                <a:gd name="connsiteY40" fmla="*/ 7513 h 328612"/>
                <a:gd name="connsiteX41" fmla="*/ 71645 w 328612"/>
                <a:gd name="connsiteY41" fmla="*/ 28944 h 328612"/>
                <a:gd name="connsiteX42" fmla="*/ 43070 w 328612"/>
                <a:gd name="connsiteY42" fmla="*/ 228969 h 328612"/>
                <a:gd name="connsiteX43" fmla="*/ 43070 w 328612"/>
                <a:gd name="connsiteY43" fmla="*/ 257544 h 328612"/>
                <a:gd name="connsiteX44" fmla="*/ 71645 w 328612"/>
                <a:gd name="connsiteY44" fmla="*/ 257544 h 328612"/>
                <a:gd name="connsiteX45" fmla="*/ 71645 w 328612"/>
                <a:gd name="connsiteY45" fmla="*/ 228969 h 328612"/>
                <a:gd name="connsiteX46" fmla="*/ 228807 w 328612"/>
                <a:gd name="connsiteY46" fmla="*/ 28944 h 328612"/>
                <a:gd name="connsiteX47" fmla="*/ 228807 w 328612"/>
                <a:gd name="connsiteY47" fmla="*/ 7513 h 328612"/>
                <a:gd name="connsiteX48" fmla="*/ 235951 w 328612"/>
                <a:gd name="connsiteY48" fmla="*/ 369 h 328612"/>
                <a:gd name="connsiteX49" fmla="*/ 250238 w 328612"/>
                <a:gd name="connsiteY49" fmla="*/ 369 h 328612"/>
                <a:gd name="connsiteX50" fmla="*/ 257382 w 328612"/>
                <a:gd name="connsiteY50" fmla="*/ 7513 h 328612"/>
                <a:gd name="connsiteX51" fmla="*/ 257382 w 328612"/>
                <a:gd name="connsiteY51" fmla="*/ 28944 h 328612"/>
                <a:gd name="connsiteX52" fmla="*/ 285957 w 328612"/>
                <a:gd name="connsiteY52" fmla="*/ 228969 h 328612"/>
                <a:gd name="connsiteX53" fmla="*/ 285957 w 328612"/>
                <a:gd name="connsiteY53" fmla="*/ 257544 h 328612"/>
                <a:gd name="connsiteX54" fmla="*/ 257382 w 328612"/>
                <a:gd name="connsiteY54" fmla="*/ 257544 h 328612"/>
                <a:gd name="connsiteX55" fmla="*/ 257382 w 328612"/>
                <a:gd name="connsiteY55" fmla="*/ 228969 h 328612"/>
                <a:gd name="connsiteX56" fmla="*/ 50213 w 328612"/>
                <a:gd name="connsiteY56" fmla="*/ 328982 h 328612"/>
                <a:gd name="connsiteX57" fmla="*/ 207 w 328612"/>
                <a:gd name="connsiteY57" fmla="*/ 278975 h 328612"/>
                <a:gd name="connsiteX58" fmla="*/ 328820 w 328612"/>
                <a:gd name="connsiteY58" fmla="*/ 278975 h 328612"/>
                <a:gd name="connsiteX59" fmla="*/ 278813 w 328612"/>
                <a:gd name="connsiteY59" fmla="*/ 32898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28612" h="328612">
                  <a:moveTo>
                    <a:pt x="62058" y="203323"/>
                  </a:moveTo>
                  <a:cubicBezTo>
                    <a:pt x="48788" y="160024"/>
                    <a:pt x="64171" y="113059"/>
                    <a:pt x="100484" y="86001"/>
                  </a:cubicBezTo>
                  <a:cubicBezTo>
                    <a:pt x="136796" y="58942"/>
                    <a:pt x="186200" y="57632"/>
                    <a:pt x="223895" y="82729"/>
                  </a:cubicBezTo>
                  <a:cubicBezTo>
                    <a:pt x="261591" y="107826"/>
                    <a:pt x="279440" y="153910"/>
                    <a:pt x="268483" y="197851"/>
                  </a:cubicBezTo>
                  <a:moveTo>
                    <a:pt x="128895" y="202037"/>
                  </a:moveTo>
                  <a:cubicBezTo>
                    <a:pt x="131602" y="198569"/>
                    <a:pt x="132562" y="194048"/>
                    <a:pt x="131495" y="189778"/>
                  </a:cubicBezTo>
                  <a:lnTo>
                    <a:pt x="124351" y="161203"/>
                  </a:lnTo>
                  <a:cubicBezTo>
                    <a:pt x="122759" y="154846"/>
                    <a:pt x="117045" y="150388"/>
                    <a:pt x="110492" y="150388"/>
                  </a:cubicBezTo>
                  <a:lnTo>
                    <a:pt x="59514" y="150388"/>
                  </a:lnTo>
                  <a:moveTo>
                    <a:pt x="250095" y="107525"/>
                  </a:moveTo>
                  <a:lnTo>
                    <a:pt x="211391" y="107525"/>
                  </a:lnTo>
                  <a:cubicBezTo>
                    <a:pt x="204837" y="107525"/>
                    <a:pt x="199124" y="111984"/>
                    <a:pt x="197532" y="118341"/>
                  </a:cubicBezTo>
                  <a:lnTo>
                    <a:pt x="190388" y="146916"/>
                  </a:lnTo>
                  <a:cubicBezTo>
                    <a:pt x="189318" y="151185"/>
                    <a:pt x="190276" y="155708"/>
                    <a:pt x="192983" y="159177"/>
                  </a:cubicBezTo>
                  <a:cubicBezTo>
                    <a:pt x="195690" y="162647"/>
                    <a:pt x="199846" y="164675"/>
                    <a:pt x="204247" y="164675"/>
                  </a:cubicBezTo>
                  <a:lnTo>
                    <a:pt x="219277" y="164675"/>
                  </a:lnTo>
                  <a:lnTo>
                    <a:pt x="228807" y="200394"/>
                  </a:lnTo>
                  <a:moveTo>
                    <a:pt x="14495" y="228969"/>
                  </a:moveTo>
                  <a:lnTo>
                    <a:pt x="314532" y="228969"/>
                  </a:lnTo>
                  <a:cubicBezTo>
                    <a:pt x="314532" y="228969"/>
                    <a:pt x="328820" y="228969"/>
                    <a:pt x="328820" y="243257"/>
                  </a:cubicBezTo>
                  <a:lnTo>
                    <a:pt x="328820" y="314694"/>
                  </a:lnTo>
                  <a:cubicBezTo>
                    <a:pt x="328820" y="314694"/>
                    <a:pt x="328820" y="328982"/>
                    <a:pt x="314532" y="328982"/>
                  </a:cubicBezTo>
                  <a:lnTo>
                    <a:pt x="14495" y="328982"/>
                  </a:lnTo>
                  <a:cubicBezTo>
                    <a:pt x="14495" y="328982"/>
                    <a:pt x="207" y="328982"/>
                    <a:pt x="207" y="314694"/>
                  </a:cubicBezTo>
                  <a:lnTo>
                    <a:pt x="207" y="243257"/>
                  </a:lnTo>
                  <a:cubicBezTo>
                    <a:pt x="207" y="243257"/>
                    <a:pt x="207" y="228969"/>
                    <a:pt x="14495" y="228969"/>
                  </a:cubicBezTo>
                  <a:moveTo>
                    <a:pt x="114507" y="264688"/>
                  </a:moveTo>
                  <a:lnTo>
                    <a:pt x="114507" y="286119"/>
                  </a:lnTo>
                  <a:lnTo>
                    <a:pt x="214520" y="286119"/>
                  </a:lnTo>
                  <a:lnTo>
                    <a:pt x="214520" y="264688"/>
                  </a:lnTo>
                  <a:moveTo>
                    <a:pt x="314532" y="228969"/>
                  </a:moveTo>
                  <a:lnTo>
                    <a:pt x="314532" y="43232"/>
                  </a:lnTo>
                  <a:cubicBezTo>
                    <a:pt x="314532" y="35341"/>
                    <a:pt x="308135" y="28944"/>
                    <a:pt x="300245" y="28944"/>
                  </a:cubicBezTo>
                  <a:lnTo>
                    <a:pt x="28782" y="28944"/>
                  </a:lnTo>
                  <a:cubicBezTo>
                    <a:pt x="20891" y="28944"/>
                    <a:pt x="14495" y="35341"/>
                    <a:pt x="14495" y="43232"/>
                  </a:cubicBezTo>
                  <a:lnTo>
                    <a:pt x="14495" y="228969"/>
                  </a:lnTo>
                  <a:moveTo>
                    <a:pt x="100220" y="28944"/>
                  </a:moveTo>
                  <a:lnTo>
                    <a:pt x="100220" y="7513"/>
                  </a:lnTo>
                  <a:cubicBezTo>
                    <a:pt x="100220" y="3567"/>
                    <a:pt x="97021" y="369"/>
                    <a:pt x="93076" y="369"/>
                  </a:cubicBezTo>
                  <a:lnTo>
                    <a:pt x="78788" y="369"/>
                  </a:lnTo>
                  <a:cubicBezTo>
                    <a:pt x="74843" y="369"/>
                    <a:pt x="71645" y="3567"/>
                    <a:pt x="71645" y="7513"/>
                  </a:cubicBezTo>
                  <a:lnTo>
                    <a:pt x="71645" y="28944"/>
                  </a:lnTo>
                  <a:moveTo>
                    <a:pt x="43070" y="228969"/>
                  </a:moveTo>
                  <a:lnTo>
                    <a:pt x="43070" y="257544"/>
                  </a:lnTo>
                  <a:lnTo>
                    <a:pt x="71645" y="257544"/>
                  </a:lnTo>
                  <a:lnTo>
                    <a:pt x="71645" y="228969"/>
                  </a:lnTo>
                  <a:moveTo>
                    <a:pt x="228807" y="28944"/>
                  </a:moveTo>
                  <a:lnTo>
                    <a:pt x="228807" y="7513"/>
                  </a:lnTo>
                  <a:cubicBezTo>
                    <a:pt x="228807" y="3567"/>
                    <a:pt x="232006" y="369"/>
                    <a:pt x="235951" y="369"/>
                  </a:cubicBezTo>
                  <a:lnTo>
                    <a:pt x="250238" y="369"/>
                  </a:lnTo>
                  <a:cubicBezTo>
                    <a:pt x="254184" y="369"/>
                    <a:pt x="257382" y="3567"/>
                    <a:pt x="257382" y="7513"/>
                  </a:cubicBezTo>
                  <a:lnTo>
                    <a:pt x="257382" y="28944"/>
                  </a:lnTo>
                  <a:moveTo>
                    <a:pt x="285957" y="228969"/>
                  </a:moveTo>
                  <a:lnTo>
                    <a:pt x="285957" y="257544"/>
                  </a:lnTo>
                  <a:lnTo>
                    <a:pt x="257382" y="257544"/>
                  </a:lnTo>
                  <a:lnTo>
                    <a:pt x="257382" y="228969"/>
                  </a:lnTo>
                  <a:moveTo>
                    <a:pt x="50213" y="328982"/>
                  </a:moveTo>
                  <a:cubicBezTo>
                    <a:pt x="50213" y="301364"/>
                    <a:pt x="27825" y="278975"/>
                    <a:pt x="207" y="278975"/>
                  </a:cubicBezTo>
                  <a:moveTo>
                    <a:pt x="328820" y="278975"/>
                  </a:moveTo>
                  <a:cubicBezTo>
                    <a:pt x="301202" y="278975"/>
                    <a:pt x="278813" y="301364"/>
                    <a:pt x="278813" y="32898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3123D23A-DE17-6078-989E-F58C0ADAA731}"/>
              </a:ext>
            </a:extLst>
          </p:cNvPr>
          <p:cNvGrpSpPr/>
          <p:nvPr/>
        </p:nvGrpSpPr>
        <p:grpSpPr>
          <a:xfrm>
            <a:off x="5589211" y="1684471"/>
            <a:ext cx="1284616" cy="657409"/>
            <a:chOff x="7912656" y="1423361"/>
            <a:chExt cx="1284616" cy="657409"/>
          </a:xfrm>
        </p:grpSpPr>
        <p:sp>
          <p:nvSpPr>
            <p:cNvPr id="81" name="도형 4">
              <a:extLst>
                <a:ext uri="{FF2B5EF4-FFF2-40B4-BE49-F238E27FC236}">
                  <a16:creationId xmlns:a16="http://schemas.microsoft.com/office/drawing/2014/main" id="{0D1440E9-EA6E-3B11-B413-09E6DDEEA149}"/>
                </a:ext>
              </a:extLst>
            </p:cNvPr>
            <p:cNvSpPr>
              <a:spLocks/>
            </p:cNvSpPr>
            <p:nvPr/>
          </p:nvSpPr>
          <p:spPr>
            <a:xfrm>
              <a:off x="7912656" y="1423361"/>
              <a:ext cx="1284616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3B2D91B9-077F-2BAD-9089-B6878B91D136}"/>
                </a:ext>
              </a:extLst>
            </p:cNvPr>
            <p:cNvSpPr/>
            <p:nvPr/>
          </p:nvSpPr>
          <p:spPr>
            <a:xfrm>
              <a:off x="8583519" y="1479950"/>
              <a:ext cx="571500" cy="571500"/>
            </a:xfrm>
            <a:custGeom>
              <a:avLst/>
              <a:gdLst>
                <a:gd name="connsiteX0" fmla="*/ 159 w 571500"/>
                <a:gd name="connsiteY0" fmla="*/ 286017 h 571500"/>
                <a:gd name="connsiteX1" fmla="*/ 285909 w 571500"/>
                <a:gd name="connsiteY1" fmla="*/ 571767 h 571500"/>
                <a:gd name="connsiteX2" fmla="*/ 571659 w 571500"/>
                <a:gd name="connsiteY2" fmla="*/ 286017 h 571500"/>
                <a:gd name="connsiteX3" fmla="*/ 285909 w 571500"/>
                <a:gd name="connsiteY3" fmla="*/ 267 h 571500"/>
                <a:gd name="connsiteX4" fmla="*/ 159 w 571500"/>
                <a:gd name="connsiteY4" fmla="*/ 286017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59" y="286017"/>
                  </a:moveTo>
                  <a:cubicBezTo>
                    <a:pt x="159" y="443832"/>
                    <a:pt x="128094" y="571767"/>
                    <a:pt x="285909" y="571767"/>
                  </a:cubicBezTo>
                  <a:cubicBezTo>
                    <a:pt x="443724" y="571767"/>
                    <a:pt x="571659" y="443832"/>
                    <a:pt x="571659" y="286017"/>
                  </a:cubicBezTo>
                  <a:cubicBezTo>
                    <a:pt x="571659" y="128202"/>
                    <a:pt x="443724" y="267"/>
                    <a:pt x="285909" y="267"/>
                  </a:cubicBezTo>
                  <a:cubicBezTo>
                    <a:pt x="128094" y="267"/>
                    <a:pt x="159" y="128202"/>
                    <a:pt x="159" y="286017"/>
                  </a:cubicBezTo>
                </a:path>
              </a:pathLst>
            </a:custGeom>
            <a:solidFill>
              <a:srgbClr val="92BD39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6329B88-4510-2722-A821-D45013E937E9}"/>
                </a:ext>
              </a:extLst>
            </p:cNvPr>
            <p:cNvSpPr txBox="1"/>
            <p:nvPr/>
          </p:nvSpPr>
          <p:spPr>
            <a:xfrm>
              <a:off x="7912656" y="1600880"/>
              <a:ext cx="71205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500" b="1" spc="0" baseline="0" dirty="0">
                  <a:ln/>
                  <a:solidFill>
                    <a:srgbClr val="424736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Game</a:t>
              </a:r>
              <a:endParaRPr lang="ko-KR" altLang="en-US" sz="1500" b="1" spc="0" baseline="0" dirty="0">
                <a:ln/>
                <a:solidFill>
                  <a:srgbClr val="42473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5072D2B8-9A6D-9D09-0DE1-94ABC7B120FC}"/>
                </a:ext>
              </a:extLst>
            </p:cNvPr>
            <p:cNvSpPr/>
            <p:nvPr/>
          </p:nvSpPr>
          <p:spPr>
            <a:xfrm>
              <a:off x="8583519" y="1479950"/>
              <a:ext cx="571500" cy="571500"/>
            </a:xfrm>
            <a:custGeom>
              <a:avLst/>
              <a:gdLst>
                <a:gd name="connsiteX0" fmla="*/ 159 w 571500"/>
                <a:gd name="connsiteY0" fmla="*/ 286017 h 571500"/>
                <a:gd name="connsiteX1" fmla="*/ 285909 w 571500"/>
                <a:gd name="connsiteY1" fmla="*/ 571767 h 571500"/>
                <a:gd name="connsiteX2" fmla="*/ 571659 w 571500"/>
                <a:gd name="connsiteY2" fmla="*/ 286017 h 571500"/>
                <a:gd name="connsiteX3" fmla="*/ 285909 w 571500"/>
                <a:gd name="connsiteY3" fmla="*/ 267 h 571500"/>
                <a:gd name="connsiteX4" fmla="*/ 159 w 571500"/>
                <a:gd name="connsiteY4" fmla="*/ 286017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59" y="286017"/>
                  </a:moveTo>
                  <a:cubicBezTo>
                    <a:pt x="159" y="443832"/>
                    <a:pt x="128094" y="571767"/>
                    <a:pt x="285909" y="571767"/>
                  </a:cubicBezTo>
                  <a:cubicBezTo>
                    <a:pt x="443724" y="571767"/>
                    <a:pt x="571659" y="443832"/>
                    <a:pt x="571659" y="286017"/>
                  </a:cubicBezTo>
                  <a:cubicBezTo>
                    <a:pt x="571659" y="128202"/>
                    <a:pt x="443724" y="267"/>
                    <a:pt x="285909" y="267"/>
                  </a:cubicBezTo>
                  <a:cubicBezTo>
                    <a:pt x="128094" y="267"/>
                    <a:pt x="159" y="128202"/>
                    <a:pt x="159" y="286017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85" name="Picture 4">
              <a:extLst>
                <a:ext uri="{FF2B5EF4-FFF2-40B4-BE49-F238E27FC236}">
                  <a16:creationId xmlns:a16="http://schemas.microsoft.com/office/drawing/2014/main" id="{FACA73AF-C7AC-BC2A-7021-E073AE1A1D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85596" y="1484492"/>
              <a:ext cx="590550" cy="590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0606BC2A-3A29-0AF7-CECE-1415FD53F778}"/>
              </a:ext>
            </a:extLst>
          </p:cNvPr>
          <p:cNvGrpSpPr/>
          <p:nvPr/>
        </p:nvGrpSpPr>
        <p:grpSpPr>
          <a:xfrm>
            <a:off x="8196055" y="1684470"/>
            <a:ext cx="2116685" cy="657409"/>
            <a:chOff x="1691296" y="1965637"/>
            <a:chExt cx="2116685" cy="657409"/>
          </a:xfrm>
        </p:grpSpPr>
        <p:sp>
          <p:nvSpPr>
            <p:cNvPr id="87" name="도형 4">
              <a:extLst>
                <a:ext uri="{FF2B5EF4-FFF2-40B4-BE49-F238E27FC236}">
                  <a16:creationId xmlns:a16="http://schemas.microsoft.com/office/drawing/2014/main" id="{A7D3C430-2EEF-426A-015E-19342B71BADC}"/>
                </a:ext>
              </a:extLst>
            </p:cNvPr>
            <p:cNvSpPr>
              <a:spLocks/>
            </p:cNvSpPr>
            <p:nvPr/>
          </p:nvSpPr>
          <p:spPr>
            <a:xfrm>
              <a:off x="1691296" y="1965637"/>
              <a:ext cx="2116685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DDD5DD9B-A9F0-FFEC-3435-19A33EC12B9E}"/>
                </a:ext>
              </a:extLst>
            </p:cNvPr>
            <p:cNvSpPr/>
            <p:nvPr/>
          </p:nvSpPr>
          <p:spPr>
            <a:xfrm>
              <a:off x="3179650" y="2013460"/>
              <a:ext cx="571500" cy="571500"/>
            </a:xfrm>
            <a:custGeom>
              <a:avLst/>
              <a:gdLst>
                <a:gd name="connsiteX0" fmla="*/ 159 w 571500"/>
                <a:gd name="connsiteY0" fmla="*/ 285933 h 571500"/>
                <a:gd name="connsiteX1" fmla="*/ 285909 w 571500"/>
                <a:gd name="connsiteY1" fmla="*/ 571683 h 571500"/>
                <a:gd name="connsiteX2" fmla="*/ 571659 w 571500"/>
                <a:gd name="connsiteY2" fmla="*/ 285933 h 571500"/>
                <a:gd name="connsiteX3" fmla="*/ 285909 w 571500"/>
                <a:gd name="connsiteY3" fmla="*/ 183 h 571500"/>
                <a:gd name="connsiteX4" fmla="*/ 159 w 571500"/>
                <a:gd name="connsiteY4" fmla="*/ 28593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59" y="285933"/>
                  </a:moveTo>
                  <a:cubicBezTo>
                    <a:pt x="159" y="443748"/>
                    <a:pt x="128094" y="571683"/>
                    <a:pt x="285909" y="571683"/>
                  </a:cubicBezTo>
                  <a:cubicBezTo>
                    <a:pt x="443724" y="571683"/>
                    <a:pt x="571659" y="443748"/>
                    <a:pt x="571659" y="285933"/>
                  </a:cubicBezTo>
                  <a:cubicBezTo>
                    <a:pt x="571659" y="128118"/>
                    <a:pt x="443724" y="183"/>
                    <a:pt x="285909" y="183"/>
                  </a:cubicBezTo>
                  <a:cubicBezTo>
                    <a:pt x="128094" y="183"/>
                    <a:pt x="159" y="128118"/>
                    <a:pt x="159" y="285933"/>
                  </a:cubicBezTo>
                </a:path>
              </a:pathLst>
            </a:custGeom>
            <a:solidFill>
              <a:srgbClr val="3CC583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A77B2D36-55BC-4F66-3A0D-4AD3C2DD1125}"/>
                </a:ext>
              </a:extLst>
            </p:cNvPr>
            <p:cNvSpPr txBox="1"/>
            <p:nvPr/>
          </p:nvSpPr>
          <p:spPr>
            <a:xfrm>
              <a:off x="1715596" y="2138690"/>
              <a:ext cx="152477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Gam</a:t>
              </a:r>
              <a:r>
                <a:rPr lang="en-US" altLang="ko-KR" sz="1500" b="1" spc="0" baseline="0" dirty="0" err="1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eManager</a:t>
              </a:r>
              <a:endParaRPr lang="ko-KR" altLang="en-US" sz="1500" b="1" spc="0" baseline="0" dirty="0">
                <a:ln/>
                <a:solidFill>
                  <a:srgbClr val="3748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10279967-CC9D-9CDD-A601-2792F0944571}"/>
                </a:ext>
              </a:extLst>
            </p:cNvPr>
            <p:cNvSpPr/>
            <p:nvPr/>
          </p:nvSpPr>
          <p:spPr>
            <a:xfrm>
              <a:off x="3179650" y="2013460"/>
              <a:ext cx="571500" cy="571500"/>
            </a:xfrm>
            <a:custGeom>
              <a:avLst/>
              <a:gdLst>
                <a:gd name="connsiteX0" fmla="*/ 159 w 571500"/>
                <a:gd name="connsiteY0" fmla="*/ 285933 h 571500"/>
                <a:gd name="connsiteX1" fmla="*/ 285909 w 571500"/>
                <a:gd name="connsiteY1" fmla="*/ 571683 h 571500"/>
                <a:gd name="connsiteX2" fmla="*/ 571659 w 571500"/>
                <a:gd name="connsiteY2" fmla="*/ 285933 h 571500"/>
                <a:gd name="connsiteX3" fmla="*/ 285909 w 571500"/>
                <a:gd name="connsiteY3" fmla="*/ 183 h 571500"/>
                <a:gd name="connsiteX4" fmla="*/ 159 w 571500"/>
                <a:gd name="connsiteY4" fmla="*/ 28593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59" y="285933"/>
                  </a:moveTo>
                  <a:cubicBezTo>
                    <a:pt x="159" y="443748"/>
                    <a:pt x="128094" y="571683"/>
                    <a:pt x="285909" y="571683"/>
                  </a:cubicBezTo>
                  <a:cubicBezTo>
                    <a:pt x="443724" y="571683"/>
                    <a:pt x="571659" y="443748"/>
                    <a:pt x="571659" y="285933"/>
                  </a:cubicBezTo>
                  <a:cubicBezTo>
                    <a:pt x="571659" y="128118"/>
                    <a:pt x="443724" y="183"/>
                    <a:pt x="285909" y="183"/>
                  </a:cubicBezTo>
                  <a:cubicBezTo>
                    <a:pt x="128094" y="183"/>
                    <a:pt x="159" y="128118"/>
                    <a:pt x="159" y="285933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CE7394-E9ED-E1D3-3177-615B032D8A41}"/>
                </a:ext>
              </a:extLst>
            </p:cNvPr>
            <p:cNvSpPr/>
            <p:nvPr/>
          </p:nvSpPr>
          <p:spPr>
            <a:xfrm>
              <a:off x="3301094" y="2111085"/>
              <a:ext cx="328612" cy="328612"/>
            </a:xfrm>
            <a:custGeom>
              <a:avLst/>
              <a:gdLst>
                <a:gd name="connsiteX0" fmla="*/ 328784 w 328612"/>
                <a:gd name="connsiteY0" fmla="*/ 186017 h 328612"/>
                <a:gd name="connsiteX1" fmla="*/ 271634 w 328612"/>
                <a:gd name="connsiteY1" fmla="*/ 128867 h 328612"/>
                <a:gd name="connsiteX2" fmla="*/ 57321 w 328612"/>
                <a:gd name="connsiteY2" fmla="*/ 128867 h 328612"/>
                <a:gd name="connsiteX3" fmla="*/ 171 w 328612"/>
                <a:gd name="connsiteY3" fmla="*/ 186017 h 328612"/>
                <a:gd name="connsiteX4" fmla="*/ 171 w 328612"/>
                <a:gd name="connsiteY4" fmla="*/ 300317 h 328612"/>
                <a:gd name="connsiteX5" fmla="*/ 28746 w 328612"/>
                <a:gd name="connsiteY5" fmla="*/ 328892 h 328612"/>
                <a:gd name="connsiteX6" fmla="*/ 95897 w 328612"/>
                <a:gd name="connsiteY6" fmla="*/ 263741 h 328612"/>
                <a:gd name="connsiteX7" fmla="*/ 107327 w 328612"/>
                <a:gd name="connsiteY7" fmla="*/ 257454 h 328612"/>
                <a:gd name="connsiteX8" fmla="*/ 221627 w 328612"/>
                <a:gd name="connsiteY8" fmla="*/ 257454 h 328612"/>
                <a:gd name="connsiteX9" fmla="*/ 233486 w 328612"/>
                <a:gd name="connsiteY9" fmla="*/ 263741 h 328612"/>
                <a:gd name="connsiteX10" fmla="*/ 300209 w 328612"/>
                <a:gd name="connsiteY10" fmla="*/ 328892 h 328612"/>
                <a:gd name="connsiteX11" fmla="*/ 328784 w 328612"/>
                <a:gd name="connsiteY11" fmla="*/ 300317 h 328612"/>
                <a:gd name="connsiteX12" fmla="*/ 71609 w 328612"/>
                <a:gd name="connsiteY12" fmla="*/ 171729 h 328612"/>
                <a:gd name="connsiteX13" fmla="*/ 71609 w 328612"/>
                <a:gd name="connsiteY13" fmla="*/ 228879 h 328612"/>
                <a:gd name="connsiteX14" fmla="*/ 100184 w 328612"/>
                <a:gd name="connsiteY14" fmla="*/ 200304 h 328612"/>
                <a:gd name="connsiteX15" fmla="*/ 43034 w 328612"/>
                <a:gd name="connsiteY15" fmla="*/ 200304 h 328612"/>
                <a:gd name="connsiteX16" fmla="*/ 257346 w 328612"/>
                <a:gd name="connsiteY16" fmla="*/ 168157 h 328612"/>
                <a:gd name="connsiteX17" fmla="*/ 260918 w 328612"/>
                <a:gd name="connsiteY17" fmla="*/ 171729 h 328612"/>
                <a:gd name="connsiteX18" fmla="*/ 253774 w 328612"/>
                <a:gd name="connsiteY18" fmla="*/ 171729 h 328612"/>
                <a:gd name="connsiteX19" fmla="*/ 257346 w 328612"/>
                <a:gd name="connsiteY19" fmla="*/ 168157 h 328612"/>
                <a:gd name="connsiteX20" fmla="*/ 257346 w 328612"/>
                <a:gd name="connsiteY20" fmla="*/ 175301 h 328612"/>
                <a:gd name="connsiteX21" fmla="*/ 253774 w 328612"/>
                <a:gd name="connsiteY21" fmla="*/ 171729 h 328612"/>
                <a:gd name="connsiteX22" fmla="*/ 260918 w 328612"/>
                <a:gd name="connsiteY22" fmla="*/ 171729 h 328612"/>
                <a:gd name="connsiteX23" fmla="*/ 257346 w 328612"/>
                <a:gd name="connsiteY23" fmla="*/ 175301 h 328612"/>
                <a:gd name="connsiteX24" fmla="*/ 228771 w 328612"/>
                <a:gd name="connsiteY24" fmla="*/ 196732 h 328612"/>
                <a:gd name="connsiteX25" fmla="*/ 232343 w 328612"/>
                <a:gd name="connsiteY25" fmla="*/ 200304 h 328612"/>
                <a:gd name="connsiteX26" fmla="*/ 225199 w 328612"/>
                <a:gd name="connsiteY26" fmla="*/ 200304 h 328612"/>
                <a:gd name="connsiteX27" fmla="*/ 228771 w 328612"/>
                <a:gd name="connsiteY27" fmla="*/ 196732 h 328612"/>
                <a:gd name="connsiteX28" fmla="*/ 228771 w 328612"/>
                <a:gd name="connsiteY28" fmla="*/ 203876 h 328612"/>
                <a:gd name="connsiteX29" fmla="*/ 225199 w 328612"/>
                <a:gd name="connsiteY29" fmla="*/ 200304 h 328612"/>
                <a:gd name="connsiteX30" fmla="*/ 232343 w 328612"/>
                <a:gd name="connsiteY30" fmla="*/ 200304 h 328612"/>
                <a:gd name="connsiteX31" fmla="*/ 228771 w 328612"/>
                <a:gd name="connsiteY31" fmla="*/ 203876 h 328612"/>
                <a:gd name="connsiteX32" fmla="*/ 257346 w 328612"/>
                <a:gd name="connsiteY32" fmla="*/ 225307 h 328612"/>
                <a:gd name="connsiteX33" fmla="*/ 260918 w 328612"/>
                <a:gd name="connsiteY33" fmla="*/ 228879 h 328612"/>
                <a:gd name="connsiteX34" fmla="*/ 253774 w 328612"/>
                <a:gd name="connsiteY34" fmla="*/ 228879 h 328612"/>
                <a:gd name="connsiteX35" fmla="*/ 257346 w 328612"/>
                <a:gd name="connsiteY35" fmla="*/ 225307 h 328612"/>
                <a:gd name="connsiteX36" fmla="*/ 257346 w 328612"/>
                <a:gd name="connsiteY36" fmla="*/ 232451 h 328612"/>
                <a:gd name="connsiteX37" fmla="*/ 253774 w 328612"/>
                <a:gd name="connsiteY37" fmla="*/ 228879 h 328612"/>
                <a:gd name="connsiteX38" fmla="*/ 260918 w 328612"/>
                <a:gd name="connsiteY38" fmla="*/ 228879 h 328612"/>
                <a:gd name="connsiteX39" fmla="*/ 257346 w 328612"/>
                <a:gd name="connsiteY39" fmla="*/ 232451 h 328612"/>
                <a:gd name="connsiteX40" fmla="*/ 285921 w 328612"/>
                <a:gd name="connsiteY40" fmla="*/ 196732 h 328612"/>
                <a:gd name="connsiteX41" fmla="*/ 289493 w 328612"/>
                <a:gd name="connsiteY41" fmla="*/ 200304 h 328612"/>
                <a:gd name="connsiteX42" fmla="*/ 282349 w 328612"/>
                <a:gd name="connsiteY42" fmla="*/ 200304 h 328612"/>
                <a:gd name="connsiteX43" fmla="*/ 285921 w 328612"/>
                <a:gd name="connsiteY43" fmla="*/ 196732 h 328612"/>
                <a:gd name="connsiteX44" fmla="*/ 285921 w 328612"/>
                <a:gd name="connsiteY44" fmla="*/ 203876 h 328612"/>
                <a:gd name="connsiteX45" fmla="*/ 282349 w 328612"/>
                <a:gd name="connsiteY45" fmla="*/ 200304 h 328612"/>
                <a:gd name="connsiteX46" fmla="*/ 289493 w 328612"/>
                <a:gd name="connsiteY46" fmla="*/ 200304 h 328612"/>
                <a:gd name="connsiteX47" fmla="*/ 285921 w 328612"/>
                <a:gd name="connsiteY47" fmla="*/ 203876 h 328612"/>
                <a:gd name="connsiteX48" fmla="*/ 135902 w 328612"/>
                <a:gd name="connsiteY48" fmla="*/ 28854 h 328612"/>
                <a:gd name="connsiteX49" fmla="*/ 164477 w 328612"/>
                <a:gd name="connsiteY49" fmla="*/ 57429 h 328612"/>
                <a:gd name="connsiteX50" fmla="*/ 193052 w 328612"/>
                <a:gd name="connsiteY50" fmla="*/ 28854 h 328612"/>
                <a:gd name="connsiteX51" fmla="*/ 164477 w 328612"/>
                <a:gd name="connsiteY51" fmla="*/ 279 h 328612"/>
                <a:gd name="connsiteX52" fmla="*/ 135902 w 328612"/>
                <a:gd name="connsiteY52" fmla="*/ 28854 h 328612"/>
                <a:gd name="connsiteX53" fmla="*/ 235915 w 328612"/>
                <a:gd name="connsiteY53" fmla="*/ 28854 h 328612"/>
                <a:gd name="connsiteX54" fmla="*/ 264490 w 328612"/>
                <a:gd name="connsiteY54" fmla="*/ 57429 h 328612"/>
                <a:gd name="connsiteX55" fmla="*/ 293065 w 328612"/>
                <a:gd name="connsiteY55" fmla="*/ 28854 h 328612"/>
                <a:gd name="connsiteX56" fmla="*/ 264490 w 328612"/>
                <a:gd name="connsiteY56" fmla="*/ 279 h 328612"/>
                <a:gd name="connsiteX57" fmla="*/ 235915 w 328612"/>
                <a:gd name="connsiteY57" fmla="*/ 28854 h 328612"/>
                <a:gd name="connsiteX58" fmla="*/ 35890 w 328612"/>
                <a:gd name="connsiteY58" fmla="*/ 28854 h 328612"/>
                <a:gd name="connsiteX59" fmla="*/ 64465 w 328612"/>
                <a:gd name="connsiteY59" fmla="*/ 57429 h 328612"/>
                <a:gd name="connsiteX60" fmla="*/ 93040 w 328612"/>
                <a:gd name="connsiteY60" fmla="*/ 28854 h 328612"/>
                <a:gd name="connsiteX61" fmla="*/ 64465 w 328612"/>
                <a:gd name="connsiteY61" fmla="*/ 279 h 328612"/>
                <a:gd name="connsiteX62" fmla="*/ 35890 w 328612"/>
                <a:gd name="connsiteY62" fmla="*/ 28854 h 328612"/>
                <a:gd name="connsiteX63" fmla="*/ 314496 w 328612"/>
                <a:gd name="connsiteY63" fmla="*/ 100292 h 328612"/>
                <a:gd name="connsiteX64" fmla="*/ 264490 w 328612"/>
                <a:gd name="connsiteY64" fmla="*/ 71682 h 328612"/>
                <a:gd name="connsiteX65" fmla="*/ 214484 w 328612"/>
                <a:gd name="connsiteY65" fmla="*/ 100292 h 328612"/>
                <a:gd name="connsiteX66" fmla="*/ 164477 w 328612"/>
                <a:gd name="connsiteY66" fmla="*/ 71682 h 328612"/>
                <a:gd name="connsiteX67" fmla="*/ 114471 w 328612"/>
                <a:gd name="connsiteY67" fmla="*/ 100292 h 328612"/>
                <a:gd name="connsiteX68" fmla="*/ 64465 w 328612"/>
                <a:gd name="connsiteY68" fmla="*/ 71682 h 328612"/>
                <a:gd name="connsiteX69" fmla="*/ 14459 w 328612"/>
                <a:gd name="connsiteY69" fmla="*/ 10029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28612" h="328612">
                  <a:moveTo>
                    <a:pt x="328784" y="186017"/>
                  </a:moveTo>
                  <a:cubicBezTo>
                    <a:pt x="328784" y="154454"/>
                    <a:pt x="303197" y="128867"/>
                    <a:pt x="271634" y="128867"/>
                  </a:cubicBezTo>
                  <a:lnTo>
                    <a:pt x="57321" y="128867"/>
                  </a:lnTo>
                  <a:cubicBezTo>
                    <a:pt x="25758" y="128867"/>
                    <a:pt x="171" y="154454"/>
                    <a:pt x="171" y="186017"/>
                  </a:cubicBezTo>
                  <a:lnTo>
                    <a:pt x="171" y="300317"/>
                  </a:lnTo>
                  <a:cubicBezTo>
                    <a:pt x="171" y="316098"/>
                    <a:pt x="12964" y="328892"/>
                    <a:pt x="28746" y="328892"/>
                  </a:cubicBezTo>
                  <a:cubicBezTo>
                    <a:pt x="49606" y="328892"/>
                    <a:pt x="69465" y="303174"/>
                    <a:pt x="95897" y="263741"/>
                  </a:cubicBezTo>
                  <a:cubicBezTo>
                    <a:pt x="98473" y="259927"/>
                    <a:pt x="102728" y="257586"/>
                    <a:pt x="107327" y="257454"/>
                  </a:cubicBezTo>
                  <a:lnTo>
                    <a:pt x="221627" y="257454"/>
                  </a:lnTo>
                  <a:cubicBezTo>
                    <a:pt x="226379" y="257446"/>
                    <a:pt x="230825" y="259803"/>
                    <a:pt x="233486" y="263741"/>
                  </a:cubicBezTo>
                  <a:cubicBezTo>
                    <a:pt x="259489" y="303174"/>
                    <a:pt x="278777" y="328892"/>
                    <a:pt x="300209" y="328892"/>
                  </a:cubicBezTo>
                  <a:cubicBezTo>
                    <a:pt x="315990" y="328892"/>
                    <a:pt x="328784" y="316098"/>
                    <a:pt x="328784" y="300317"/>
                  </a:cubicBezTo>
                  <a:close/>
                  <a:moveTo>
                    <a:pt x="71609" y="171729"/>
                  </a:moveTo>
                  <a:lnTo>
                    <a:pt x="71609" y="228879"/>
                  </a:lnTo>
                  <a:moveTo>
                    <a:pt x="100184" y="200304"/>
                  </a:moveTo>
                  <a:lnTo>
                    <a:pt x="43034" y="200304"/>
                  </a:lnTo>
                  <a:moveTo>
                    <a:pt x="257346" y="168157"/>
                  </a:moveTo>
                  <a:cubicBezTo>
                    <a:pt x="259319" y="168157"/>
                    <a:pt x="260918" y="169756"/>
                    <a:pt x="260918" y="171729"/>
                  </a:cubicBezTo>
                  <a:moveTo>
                    <a:pt x="253774" y="171729"/>
                  </a:moveTo>
                  <a:cubicBezTo>
                    <a:pt x="253774" y="169756"/>
                    <a:pt x="255373" y="168157"/>
                    <a:pt x="257346" y="168157"/>
                  </a:cubicBezTo>
                  <a:moveTo>
                    <a:pt x="257346" y="175301"/>
                  </a:moveTo>
                  <a:cubicBezTo>
                    <a:pt x="255373" y="175301"/>
                    <a:pt x="253774" y="173702"/>
                    <a:pt x="253774" y="171729"/>
                  </a:cubicBezTo>
                  <a:moveTo>
                    <a:pt x="260918" y="171729"/>
                  </a:moveTo>
                  <a:cubicBezTo>
                    <a:pt x="260918" y="173702"/>
                    <a:pt x="259319" y="175301"/>
                    <a:pt x="257346" y="175301"/>
                  </a:cubicBezTo>
                  <a:moveTo>
                    <a:pt x="228771" y="196732"/>
                  </a:moveTo>
                  <a:cubicBezTo>
                    <a:pt x="230744" y="196732"/>
                    <a:pt x="232343" y="198331"/>
                    <a:pt x="232343" y="200304"/>
                  </a:cubicBezTo>
                  <a:moveTo>
                    <a:pt x="225199" y="200304"/>
                  </a:moveTo>
                  <a:cubicBezTo>
                    <a:pt x="225199" y="198331"/>
                    <a:pt x="226798" y="196732"/>
                    <a:pt x="228771" y="196732"/>
                  </a:cubicBezTo>
                  <a:moveTo>
                    <a:pt x="228771" y="203876"/>
                  </a:moveTo>
                  <a:cubicBezTo>
                    <a:pt x="226798" y="203876"/>
                    <a:pt x="225199" y="202277"/>
                    <a:pt x="225199" y="200304"/>
                  </a:cubicBezTo>
                  <a:moveTo>
                    <a:pt x="232343" y="200304"/>
                  </a:moveTo>
                  <a:cubicBezTo>
                    <a:pt x="232343" y="202277"/>
                    <a:pt x="230744" y="203876"/>
                    <a:pt x="228771" y="203876"/>
                  </a:cubicBezTo>
                  <a:moveTo>
                    <a:pt x="257346" y="225307"/>
                  </a:moveTo>
                  <a:cubicBezTo>
                    <a:pt x="259319" y="225307"/>
                    <a:pt x="260918" y="226906"/>
                    <a:pt x="260918" y="228879"/>
                  </a:cubicBezTo>
                  <a:moveTo>
                    <a:pt x="253774" y="228879"/>
                  </a:moveTo>
                  <a:cubicBezTo>
                    <a:pt x="253774" y="226906"/>
                    <a:pt x="255373" y="225307"/>
                    <a:pt x="257346" y="225307"/>
                  </a:cubicBezTo>
                  <a:moveTo>
                    <a:pt x="257346" y="232451"/>
                  </a:moveTo>
                  <a:cubicBezTo>
                    <a:pt x="255373" y="232451"/>
                    <a:pt x="253774" y="230852"/>
                    <a:pt x="253774" y="228879"/>
                  </a:cubicBezTo>
                  <a:moveTo>
                    <a:pt x="260918" y="228879"/>
                  </a:moveTo>
                  <a:cubicBezTo>
                    <a:pt x="260918" y="230852"/>
                    <a:pt x="259319" y="232451"/>
                    <a:pt x="257346" y="232451"/>
                  </a:cubicBezTo>
                  <a:moveTo>
                    <a:pt x="285921" y="196732"/>
                  </a:moveTo>
                  <a:cubicBezTo>
                    <a:pt x="287894" y="196732"/>
                    <a:pt x="289493" y="198331"/>
                    <a:pt x="289493" y="200304"/>
                  </a:cubicBezTo>
                  <a:moveTo>
                    <a:pt x="282349" y="200304"/>
                  </a:moveTo>
                  <a:cubicBezTo>
                    <a:pt x="282349" y="198331"/>
                    <a:pt x="283948" y="196732"/>
                    <a:pt x="285921" y="196732"/>
                  </a:cubicBezTo>
                  <a:moveTo>
                    <a:pt x="285921" y="203876"/>
                  </a:moveTo>
                  <a:cubicBezTo>
                    <a:pt x="283948" y="203876"/>
                    <a:pt x="282349" y="202277"/>
                    <a:pt x="282349" y="200304"/>
                  </a:cubicBezTo>
                  <a:moveTo>
                    <a:pt x="289493" y="200304"/>
                  </a:moveTo>
                  <a:cubicBezTo>
                    <a:pt x="289493" y="202277"/>
                    <a:pt x="287894" y="203876"/>
                    <a:pt x="285921" y="203876"/>
                  </a:cubicBezTo>
                  <a:moveTo>
                    <a:pt x="135902" y="28854"/>
                  </a:moveTo>
                  <a:cubicBezTo>
                    <a:pt x="135902" y="44636"/>
                    <a:pt x="148695" y="57429"/>
                    <a:pt x="164477" y="57429"/>
                  </a:cubicBezTo>
                  <a:cubicBezTo>
                    <a:pt x="180259" y="57429"/>
                    <a:pt x="193052" y="44636"/>
                    <a:pt x="193052" y="28854"/>
                  </a:cubicBezTo>
                  <a:cubicBezTo>
                    <a:pt x="193052" y="13072"/>
                    <a:pt x="180259" y="279"/>
                    <a:pt x="164477" y="279"/>
                  </a:cubicBezTo>
                  <a:cubicBezTo>
                    <a:pt x="148695" y="279"/>
                    <a:pt x="135902" y="13072"/>
                    <a:pt x="135902" y="28854"/>
                  </a:cubicBezTo>
                  <a:moveTo>
                    <a:pt x="235915" y="28854"/>
                  </a:moveTo>
                  <a:cubicBezTo>
                    <a:pt x="235915" y="44636"/>
                    <a:pt x="248708" y="57429"/>
                    <a:pt x="264490" y="57429"/>
                  </a:cubicBezTo>
                  <a:cubicBezTo>
                    <a:pt x="280272" y="57429"/>
                    <a:pt x="293065" y="44636"/>
                    <a:pt x="293065" y="28854"/>
                  </a:cubicBezTo>
                  <a:cubicBezTo>
                    <a:pt x="293065" y="13072"/>
                    <a:pt x="280272" y="279"/>
                    <a:pt x="264490" y="279"/>
                  </a:cubicBezTo>
                  <a:cubicBezTo>
                    <a:pt x="248708" y="279"/>
                    <a:pt x="235915" y="13072"/>
                    <a:pt x="235915" y="28854"/>
                  </a:cubicBezTo>
                  <a:moveTo>
                    <a:pt x="35890" y="28854"/>
                  </a:moveTo>
                  <a:cubicBezTo>
                    <a:pt x="35890" y="44636"/>
                    <a:pt x="48683" y="57429"/>
                    <a:pt x="64465" y="57429"/>
                  </a:cubicBezTo>
                  <a:cubicBezTo>
                    <a:pt x="80247" y="57429"/>
                    <a:pt x="93040" y="44636"/>
                    <a:pt x="93040" y="28854"/>
                  </a:cubicBezTo>
                  <a:cubicBezTo>
                    <a:pt x="93040" y="13072"/>
                    <a:pt x="80247" y="279"/>
                    <a:pt x="64465" y="279"/>
                  </a:cubicBezTo>
                  <a:cubicBezTo>
                    <a:pt x="48683" y="279"/>
                    <a:pt x="35890" y="13072"/>
                    <a:pt x="35890" y="28854"/>
                  </a:cubicBezTo>
                  <a:moveTo>
                    <a:pt x="314496" y="100292"/>
                  </a:moveTo>
                  <a:cubicBezTo>
                    <a:pt x="304076" y="82566"/>
                    <a:pt x="285051" y="71682"/>
                    <a:pt x="264490" y="71682"/>
                  </a:cubicBezTo>
                  <a:cubicBezTo>
                    <a:pt x="243928" y="71682"/>
                    <a:pt x="224904" y="82566"/>
                    <a:pt x="214484" y="100292"/>
                  </a:cubicBezTo>
                  <a:cubicBezTo>
                    <a:pt x="204063" y="82566"/>
                    <a:pt x="185039" y="71682"/>
                    <a:pt x="164477" y="71682"/>
                  </a:cubicBezTo>
                  <a:cubicBezTo>
                    <a:pt x="143916" y="71682"/>
                    <a:pt x="124891" y="82566"/>
                    <a:pt x="114471" y="100292"/>
                  </a:cubicBezTo>
                  <a:cubicBezTo>
                    <a:pt x="104051" y="82566"/>
                    <a:pt x="85026" y="71682"/>
                    <a:pt x="64465" y="71682"/>
                  </a:cubicBezTo>
                  <a:cubicBezTo>
                    <a:pt x="43903" y="71682"/>
                    <a:pt x="24879" y="82566"/>
                    <a:pt x="14459" y="10029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9" name="도형 28">
            <a:extLst>
              <a:ext uri="{FF2B5EF4-FFF2-40B4-BE49-F238E27FC236}">
                <a16:creationId xmlns:a16="http://schemas.microsoft.com/office/drawing/2014/main" id="{51E21ECB-675C-D5B2-09B0-0E8E0B92E413}"/>
              </a:ext>
            </a:extLst>
          </p:cNvPr>
          <p:cNvCxnSpPr>
            <a:cxnSpLocks/>
            <a:stCxn id="95" idx="3"/>
            <a:endCxn id="87" idx="1"/>
          </p:cNvCxnSpPr>
          <p:nvPr/>
        </p:nvCxnSpPr>
        <p:spPr>
          <a:xfrm flipV="1">
            <a:off x="7161056" y="2013175"/>
            <a:ext cx="1034999" cy="1333228"/>
          </a:xfrm>
          <a:prstGeom prst="straightConnector1">
            <a:avLst/>
          </a:prstGeom>
          <a:ln w="38100" cap="flat" cmpd="sng">
            <a:solidFill>
              <a:srgbClr val="FF0000">
                <a:alpha val="100000"/>
              </a:srgbClr>
            </a:solidFill>
            <a:prstDash val="sysDash"/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60B0B120-4406-3B08-4651-A5A13331C254}"/>
              </a:ext>
            </a:extLst>
          </p:cNvPr>
          <p:cNvSpPr/>
          <p:nvPr/>
        </p:nvSpPr>
        <p:spPr>
          <a:xfrm>
            <a:off x="2040941" y="1360628"/>
            <a:ext cx="8668512" cy="130605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756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C51FCD-9880-4823-B357-9FA695BED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E0AB877F-CAEA-4C5A-4724-D6B1B19601DB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779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클래스 구성 </a:t>
            </a:r>
            <a:r>
              <a:rPr lang="en-US" altLang="ko-KR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– </a:t>
            </a:r>
            <a:r>
              <a:rPr lang="en-US" altLang="ko-KR" sz="2400" b="1" spc="-140" dirty="0" err="1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IObject</a:t>
            </a:r>
            <a:r>
              <a:rPr lang="en-US" altLang="ko-KR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 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charset="0"/>
              <a:ea typeface="맑은 고딕" charset="0"/>
              <a:cs typeface="LINE Seed Sans KR Regular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95A9C28-8BDE-F9C3-AC85-077AF6212E78}"/>
              </a:ext>
            </a:extLst>
          </p:cNvPr>
          <p:cNvGrpSpPr/>
          <p:nvPr/>
        </p:nvGrpSpPr>
        <p:grpSpPr>
          <a:xfrm>
            <a:off x="5680290" y="1926319"/>
            <a:ext cx="5104748" cy="4094751"/>
            <a:chOff x="5680290" y="2514537"/>
            <a:chExt cx="5104748" cy="3384092"/>
          </a:xfrm>
        </p:grpSpPr>
        <p:sp>
          <p:nvSpPr>
            <p:cNvPr id="2" name="도형 4">
              <a:extLst>
                <a:ext uri="{FF2B5EF4-FFF2-40B4-BE49-F238E27FC236}">
                  <a16:creationId xmlns:a16="http://schemas.microsoft.com/office/drawing/2014/main" id="{3822DBE4-FF52-BC81-3D1F-ABCFE4597D10}"/>
                </a:ext>
              </a:extLst>
            </p:cNvPr>
            <p:cNvSpPr>
              <a:spLocks/>
            </p:cNvSpPr>
            <p:nvPr/>
          </p:nvSpPr>
          <p:spPr>
            <a:xfrm>
              <a:off x="5680290" y="2514537"/>
              <a:ext cx="5104748" cy="3384092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0ECC7D5-745C-3E56-749A-DF2330CCC33C}"/>
                </a:ext>
              </a:extLst>
            </p:cNvPr>
            <p:cNvSpPr txBox="1"/>
            <p:nvPr/>
          </p:nvSpPr>
          <p:spPr>
            <a:xfrm>
              <a:off x="5848279" y="3269417"/>
              <a:ext cx="4936759" cy="22129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멤버 변수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좌표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, 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크기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, 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속도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, 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방향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, 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색상과 형태</a:t>
              </a: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멤버 함수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getter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와 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setter, draw,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 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clear,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 충돌 판정</a:t>
              </a: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순수 가상 멤버 함수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move</a:t>
              </a:r>
            </a:p>
            <a:p>
              <a:pPr lvl="1">
                <a:defRPr/>
              </a:pP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788C3CD-DB7A-D503-1B98-0C2139A77487}"/>
                </a:ext>
              </a:extLst>
            </p:cNvPr>
            <p:cNvSpPr txBox="1"/>
            <p:nvPr/>
          </p:nvSpPr>
          <p:spPr>
            <a:xfrm>
              <a:off x="5848279" y="2689650"/>
              <a:ext cx="4712010" cy="46166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모든 동적</a:t>
              </a:r>
              <a:r>
                <a:rPr lang="en-US" altLang="ko-KR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/</a:t>
              </a:r>
              <a:r>
                <a:rPr lang="ko-KR" altLang="en-US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정적 객체의 부모 클래스</a:t>
              </a:r>
              <a:endParaRPr lang="ko-KR" altLang="en-US" sz="2400" b="1" dirty="0"/>
            </a:p>
          </p:txBody>
        </p:sp>
      </p:grpSp>
      <p:pic>
        <p:nvPicPr>
          <p:cNvPr id="20" name="그림 19" descr="텍스트, 전자제품, 디스플레이, 스크린샷이(가) 표시된 사진&#10;&#10;자동 생성된 설명">
            <a:extLst>
              <a:ext uri="{FF2B5EF4-FFF2-40B4-BE49-F238E27FC236}">
                <a16:creationId xmlns:a16="http://schemas.microsoft.com/office/drawing/2014/main" id="{062CB5C0-0246-A4D4-2848-51F0044000A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269" y="1297940"/>
            <a:ext cx="4620126" cy="543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A3D49821-30FE-1396-40FF-16BE9DD59780}"/>
              </a:ext>
            </a:extLst>
          </p:cNvPr>
          <p:cNvSpPr txBox="1"/>
          <p:nvPr/>
        </p:nvSpPr>
        <p:spPr>
          <a:xfrm>
            <a:off x="2366888" y="2860662"/>
            <a:ext cx="4535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1 . 2 .</a:t>
            </a:r>
          </a:p>
          <a:p>
            <a:pPr lvl="0">
              <a:defRPr/>
            </a:pPr>
            <a:r>
              <a:rPr lang="en-US" altLang="ko-KR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3 .</a:t>
            </a:r>
          </a:p>
          <a:p>
            <a:pPr lvl="0">
              <a:defRPr/>
            </a:pPr>
            <a:r>
              <a:rPr lang="en-US" altLang="ko-KR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4.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D38E75-128B-C779-44F2-05836D78A857}"/>
              </a:ext>
            </a:extLst>
          </p:cNvPr>
          <p:cNvSpPr txBox="1"/>
          <p:nvPr/>
        </p:nvSpPr>
        <p:spPr>
          <a:xfrm>
            <a:off x="2195972" y="3855028"/>
            <a:ext cx="59912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3.  Development Review</a:t>
            </a:r>
          </a:p>
        </p:txBody>
      </p:sp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358697" y="935222"/>
            <a:ext cx="1239916" cy="864097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40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목차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95971" y="1080764"/>
            <a:ext cx="88700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1.  Overview </a:t>
            </a:r>
            <a:endParaRPr lang="en-US" altLang="ko-KR" sz="2000" b="1" spc="-150" dirty="0">
              <a:latin typeface="맑은 고딕" panose="020B0503020000020004" pitchFamily="50" charset="-127"/>
              <a:ea typeface="맑은 고딕" panose="020B0503020000020004" pitchFamily="50" charset="-127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95972" y="2467896"/>
            <a:ext cx="88700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2.  Code</a:t>
            </a:r>
            <a:endParaRPr lang="ko-KR" altLang="en-US" sz="2000" b="1" spc="-150" dirty="0">
              <a:latin typeface="맑은 고딕" panose="020B0503020000020004" pitchFamily="50" charset="-127"/>
              <a:ea typeface="맑은 고딕" panose="020B0503020000020004" pitchFamily="50" charset="-127"/>
              <a:cs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366888" y="1546420"/>
            <a:ext cx="4535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1 . 2 .</a:t>
            </a:r>
          </a:p>
          <a:p>
            <a:pPr lvl="0">
              <a:defRPr/>
            </a:pPr>
            <a:r>
              <a:rPr lang="en-US" altLang="ko-KR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3 .</a:t>
            </a:r>
          </a:p>
          <a:p>
            <a:pPr lvl="0">
              <a:defRPr/>
            </a:pPr>
            <a:r>
              <a:rPr lang="en-US" altLang="ko-KR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4.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593663" y="1532498"/>
            <a:ext cx="550349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ISOCT2"/>
              </a:rPr>
              <a:t>개발</a:t>
            </a:r>
            <a:r>
              <a:rPr lang="en-US" altLang="ko-KR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ISOCT2"/>
              </a:rPr>
              <a:t> </a:t>
            </a:r>
            <a:r>
              <a:rPr lang="ko-KR" altLang="en-US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ISOCT2"/>
              </a:rPr>
              <a:t>과정</a:t>
            </a:r>
            <a:endParaRPr lang="en-US" altLang="ko-KR" sz="1400" b="1" spc="-150" dirty="0">
              <a:ln w="9525">
                <a:solidFill>
                  <a:srgbClr val="6B799F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ISOCT2"/>
            </a:endParaRPr>
          </a:p>
          <a:p>
            <a:pPr lvl="0">
              <a:defRPr/>
            </a:pPr>
            <a:r>
              <a:rPr lang="ko-KR" altLang="en-US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사용 하드웨어</a:t>
            </a:r>
            <a:endParaRPr lang="en-US" altLang="ko-KR" sz="1400" b="1" spc="-150" dirty="0">
              <a:ln w="9525">
                <a:solidFill>
                  <a:srgbClr val="6B799F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INE Seed Sans KR Regular"/>
            </a:endParaRPr>
          </a:p>
          <a:p>
            <a:pPr lvl="0">
              <a:defRPr/>
            </a:pPr>
            <a:r>
              <a:rPr lang="ko-KR" altLang="en-US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레벨 디자인</a:t>
            </a:r>
            <a:endParaRPr lang="en-US" altLang="ko-KR" sz="1400" b="1" spc="-150" dirty="0">
              <a:ln w="9525">
                <a:solidFill>
                  <a:srgbClr val="6B799F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INE Seed Sans KR Regular"/>
            </a:endParaRPr>
          </a:p>
          <a:p>
            <a:pPr lvl="0">
              <a:defRPr/>
            </a:pPr>
            <a:r>
              <a:rPr lang="ko-KR" altLang="en-US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클래스 구성</a:t>
            </a:r>
            <a:endParaRPr lang="en-US" altLang="ko-KR" sz="1400" b="1" spc="-150" dirty="0">
              <a:ln w="9525">
                <a:solidFill>
                  <a:srgbClr val="6B799F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INE Seed Sans KR Regular"/>
            </a:endParaRPr>
          </a:p>
        </p:txBody>
      </p:sp>
      <p:pic>
        <p:nvPicPr>
          <p:cNvPr id="9" name="그래픽 8">
            <a:extLst>
              <a:ext uri="{FF2B5EF4-FFF2-40B4-BE49-F238E27FC236}">
                <a16:creationId xmlns:a16="http://schemas.microsoft.com/office/drawing/2014/main" id="{84FD59D9-1063-75F9-1598-8EB01B8B7B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71587" y="6416774"/>
            <a:ext cx="2320411" cy="42304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8709FA-72E6-4683-1014-1BC3131DDB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717" y="6447091"/>
            <a:ext cx="859050" cy="3624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9C55A46-0A69-5241-DE5C-DCCF6D1D94CD}"/>
              </a:ext>
            </a:extLst>
          </p:cNvPr>
          <p:cNvSpPr txBox="1"/>
          <p:nvPr/>
        </p:nvSpPr>
        <p:spPr>
          <a:xfrm>
            <a:off x="2195972" y="5041477"/>
            <a:ext cx="59912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5. Appendix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5B4729-EA3C-1D53-670F-4759ADB7DDAF}"/>
              </a:ext>
            </a:extLst>
          </p:cNvPr>
          <p:cNvSpPr txBox="1"/>
          <p:nvPr/>
        </p:nvSpPr>
        <p:spPr>
          <a:xfrm>
            <a:off x="2195971" y="4433918"/>
            <a:ext cx="59912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</a:rPr>
              <a:t>4.  Q&amp;A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90B523-B427-910C-E86C-B43BD6477E61}"/>
              </a:ext>
            </a:extLst>
          </p:cNvPr>
          <p:cNvSpPr txBox="1"/>
          <p:nvPr/>
        </p:nvSpPr>
        <p:spPr>
          <a:xfrm>
            <a:off x="2593662" y="2874584"/>
            <a:ext cx="550349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 spc="-150" dirty="0" err="1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ISOCT2"/>
              </a:rPr>
              <a:t>IObject</a:t>
            </a:r>
            <a:endParaRPr lang="en-US" altLang="ko-KR" sz="1400" b="1" spc="-150" dirty="0">
              <a:ln w="9525">
                <a:solidFill>
                  <a:srgbClr val="6B799F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ISOCT2"/>
            </a:endParaRPr>
          </a:p>
          <a:p>
            <a:pPr lvl="0">
              <a:defRPr/>
            </a:pPr>
            <a:r>
              <a:rPr lang="en-US" altLang="ko-KR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ISOCT2"/>
              </a:rPr>
              <a:t>Game</a:t>
            </a:r>
          </a:p>
          <a:p>
            <a:pPr lvl="0">
              <a:defRPr/>
            </a:pPr>
            <a:r>
              <a:rPr lang="en-US" altLang="ko-KR" sz="1400" b="1" spc="-150" dirty="0" err="1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ISOCT2"/>
              </a:rPr>
              <a:t>GameManager</a:t>
            </a:r>
            <a:endParaRPr lang="en-US" altLang="ko-KR" sz="1400" b="1" spc="-150" dirty="0">
              <a:ln w="9525">
                <a:solidFill>
                  <a:srgbClr val="6B799F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ISOCT2"/>
            </a:endParaRPr>
          </a:p>
          <a:p>
            <a:pPr lvl="0">
              <a:defRPr/>
            </a:pPr>
            <a:r>
              <a:rPr lang="ko-KR" altLang="en-US" sz="1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ISOCT2"/>
              </a:rPr>
              <a:t>게임 추가</a:t>
            </a:r>
            <a:endParaRPr lang="en-US" altLang="ko-KR" sz="1400" b="1" spc="-150" dirty="0">
              <a:ln w="9525">
                <a:solidFill>
                  <a:srgbClr val="6B799F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ISOCT2"/>
            </a:endParaRPr>
          </a:p>
          <a:p>
            <a:pPr lvl="0">
              <a:defRPr/>
            </a:pPr>
            <a:endParaRPr lang="en-US" altLang="ko-KR" sz="1400" b="1" spc="-150" dirty="0">
              <a:ln w="9525">
                <a:solidFill>
                  <a:srgbClr val="6B799F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ISOCT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24CF9-331E-930E-9B68-95E1031A2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27775C87-3747-EED0-C242-DB966EE7DC3F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7790" cy="46166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클래스 구성 </a:t>
            </a:r>
            <a:r>
              <a:rPr lang="en-US" altLang="ko-KR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– </a:t>
            </a:r>
            <a:r>
              <a:rPr lang="en-US" altLang="ko-KR" sz="2400" b="1" spc="-140" dirty="0" err="1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IObject</a:t>
            </a:r>
            <a:r>
              <a:rPr lang="en-US" altLang="ko-KR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 – </a:t>
            </a:r>
            <a:r>
              <a:rPr lang="ko-KR" altLang="en-US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자식 클래스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charset="0"/>
              <a:ea typeface="맑은 고딕" charset="0"/>
              <a:cs typeface="LINE Seed Sans KR Regular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475751D-0A76-AEB0-69EE-1130ED0575B9}"/>
              </a:ext>
            </a:extLst>
          </p:cNvPr>
          <p:cNvGrpSpPr/>
          <p:nvPr/>
        </p:nvGrpSpPr>
        <p:grpSpPr>
          <a:xfrm>
            <a:off x="5272006" y="1685737"/>
            <a:ext cx="1513363" cy="672204"/>
            <a:chOff x="1122204" y="3017698"/>
            <a:chExt cx="1513363" cy="672204"/>
          </a:xfrm>
        </p:grpSpPr>
        <p:sp>
          <p:nvSpPr>
            <p:cNvPr id="6" name="도형 4">
              <a:extLst>
                <a:ext uri="{FF2B5EF4-FFF2-40B4-BE49-F238E27FC236}">
                  <a16:creationId xmlns:a16="http://schemas.microsoft.com/office/drawing/2014/main" id="{BC34820B-4F6E-AC43-DA46-101971C92766}"/>
                </a:ext>
              </a:extLst>
            </p:cNvPr>
            <p:cNvSpPr>
              <a:spLocks/>
            </p:cNvSpPr>
            <p:nvPr/>
          </p:nvSpPr>
          <p:spPr>
            <a:xfrm>
              <a:off x="1122204" y="3017698"/>
              <a:ext cx="1513363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AE291D1B-60A7-69CB-5222-63491C43EF64}"/>
                </a:ext>
              </a:extLst>
            </p:cNvPr>
            <p:cNvSpPr/>
            <p:nvPr/>
          </p:nvSpPr>
          <p:spPr>
            <a:xfrm>
              <a:off x="1881097" y="3064779"/>
              <a:ext cx="571500" cy="571500"/>
            </a:xfrm>
            <a:custGeom>
              <a:avLst/>
              <a:gdLst>
                <a:gd name="connsiteX0" fmla="*/ 195 w 571500"/>
                <a:gd name="connsiteY0" fmla="*/ 285939 h 571500"/>
                <a:gd name="connsiteX1" fmla="*/ 285945 w 571500"/>
                <a:gd name="connsiteY1" fmla="*/ 571689 h 571500"/>
                <a:gd name="connsiteX2" fmla="*/ 571695 w 571500"/>
                <a:gd name="connsiteY2" fmla="*/ 285939 h 571500"/>
                <a:gd name="connsiteX3" fmla="*/ 285945 w 571500"/>
                <a:gd name="connsiteY3" fmla="*/ 189 h 571500"/>
                <a:gd name="connsiteX4" fmla="*/ 195 w 571500"/>
                <a:gd name="connsiteY4" fmla="*/ 285939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939"/>
                  </a:moveTo>
                  <a:cubicBezTo>
                    <a:pt x="195" y="443754"/>
                    <a:pt x="128130" y="571689"/>
                    <a:pt x="285945" y="571689"/>
                  </a:cubicBezTo>
                  <a:cubicBezTo>
                    <a:pt x="443760" y="571689"/>
                    <a:pt x="571695" y="443754"/>
                    <a:pt x="571695" y="285939"/>
                  </a:cubicBezTo>
                  <a:cubicBezTo>
                    <a:pt x="571695" y="128124"/>
                    <a:pt x="443760" y="189"/>
                    <a:pt x="285945" y="189"/>
                  </a:cubicBezTo>
                  <a:cubicBezTo>
                    <a:pt x="128130" y="189"/>
                    <a:pt x="195" y="128124"/>
                    <a:pt x="195" y="285939"/>
                  </a:cubicBezTo>
                </a:path>
              </a:pathLst>
            </a:custGeom>
            <a:solidFill>
              <a:srgbClr val="DE8431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B9EB780-5532-8EB1-31FF-F17E995A6721}"/>
                </a:ext>
              </a:extLst>
            </p:cNvPr>
            <p:cNvSpPr txBox="1"/>
            <p:nvPr/>
          </p:nvSpPr>
          <p:spPr>
            <a:xfrm>
              <a:off x="1122204" y="3190009"/>
              <a:ext cx="742063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500" b="1" spc="0" baseline="0" dirty="0">
                  <a:ln/>
                  <a:solidFill>
                    <a:srgbClr val="4C403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Player</a:t>
              </a:r>
              <a:endParaRPr lang="ko-KR" altLang="en-US" sz="1500" b="1" spc="0" baseline="0" dirty="0">
                <a:ln/>
                <a:solidFill>
                  <a:srgbClr val="4C4034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39FA4778-A94B-44EC-6B44-834AE8701CA5}"/>
                </a:ext>
              </a:extLst>
            </p:cNvPr>
            <p:cNvSpPr/>
            <p:nvPr/>
          </p:nvSpPr>
          <p:spPr>
            <a:xfrm>
              <a:off x="1881097" y="3064779"/>
              <a:ext cx="571500" cy="571500"/>
            </a:xfrm>
            <a:custGeom>
              <a:avLst/>
              <a:gdLst>
                <a:gd name="connsiteX0" fmla="*/ 195 w 571500"/>
                <a:gd name="connsiteY0" fmla="*/ 285939 h 571500"/>
                <a:gd name="connsiteX1" fmla="*/ 285945 w 571500"/>
                <a:gd name="connsiteY1" fmla="*/ 571689 h 571500"/>
                <a:gd name="connsiteX2" fmla="*/ 571695 w 571500"/>
                <a:gd name="connsiteY2" fmla="*/ 285939 h 571500"/>
                <a:gd name="connsiteX3" fmla="*/ 285945 w 571500"/>
                <a:gd name="connsiteY3" fmla="*/ 189 h 571500"/>
                <a:gd name="connsiteX4" fmla="*/ 195 w 571500"/>
                <a:gd name="connsiteY4" fmla="*/ 285939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939"/>
                  </a:moveTo>
                  <a:cubicBezTo>
                    <a:pt x="195" y="443754"/>
                    <a:pt x="128130" y="571689"/>
                    <a:pt x="285945" y="571689"/>
                  </a:cubicBezTo>
                  <a:cubicBezTo>
                    <a:pt x="443760" y="571689"/>
                    <a:pt x="571695" y="443754"/>
                    <a:pt x="571695" y="285939"/>
                  </a:cubicBezTo>
                  <a:cubicBezTo>
                    <a:pt x="571695" y="128124"/>
                    <a:pt x="443760" y="189"/>
                    <a:pt x="285945" y="189"/>
                  </a:cubicBezTo>
                  <a:cubicBezTo>
                    <a:pt x="128130" y="189"/>
                    <a:pt x="195" y="128124"/>
                    <a:pt x="195" y="285939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9E5A28D6-9685-A3E4-570E-68469BA4C5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83410" y="3099352"/>
              <a:ext cx="590550" cy="590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7172076-7CC3-6AC2-ABB2-F8BEE917D93B}"/>
              </a:ext>
            </a:extLst>
          </p:cNvPr>
          <p:cNvGrpSpPr/>
          <p:nvPr/>
        </p:nvGrpSpPr>
        <p:grpSpPr>
          <a:xfrm>
            <a:off x="2987072" y="1684471"/>
            <a:ext cx="1548112" cy="657409"/>
            <a:chOff x="3702159" y="1405706"/>
            <a:chExt cx="1548112" cy="657409"/>
          </a:xfrm>
        </p:grpSpPr>
        <p:sp>
          <p:nvSpPr>
            <p:cNvPr id="12" name="도형 4">
              <a:extLst>
                <a:ext uri="{FF2B5EF4-FFF2-40B4-BE49-F238E27FC236}">
                  <a16:creationId xmlns:a16="http://schemas.microsoft.com/office/drawing/2014/main" id="{92ECC946-8670-F999-6B06-61A8A87B0C02}"/>
                </a:ext>
              </a:extLst>
            </p:cNvPr>
            <p:cNvSpPr>
              <a:spLocks/>
            </p:cNvSpPr>
            <p:nvPr/>
          </p:nvSpPr>
          <p:spPr>
            <a:xfrm>
              <a:off x="3702159" y="1405706"/>
              <a:ext cx="1548112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69558813-3128-82FA-7304-1CBB1DD88E0B}"/>
                </a:ext>
              </a:extLst>
            </p:cNvPr>
            <p:cNvSpPr/>
            <p:nvPr/>
          </p:nvSpPr>
          <p:spPr>
            <a:xfrm>
              <a:off x="4495800" y="1457325"/>
              <a:ext cx="571500" cy="571500"/>
            </a:xfrm>
            <a:custGeom>
              <a:avLst/>
              <a:gdLst>
                <a:gd name="connsiteX0" fmla="*/ 195 w 571500"/>
                <a:gd name="connsiteY0" fmla="*/ 285855 h 571500"/>
                <a:gd name="connsiteX1" fmla="*/ 285945 w 571500"/>
                <a:gd name="connsiteY1" fmla="*/ 571605 h 571500"/>
                <a:gd name="connsiteX2" fmla="*/ 571695 w 571500"/>
                <a:gd name="connsiteY2" fmla="*/ 285855 h 571500"/>
                <a:gd name="connsiteX3" fmla="*/ 285945 w 571500"/>
                <a:gd name="connsiteY3" fmla="*/ 105 h 571500"/>
                <a:gd name="connsiteX4" fmla="*/ 195 w 571500"/>
                <a:gd name="connsiteY4" fmla="*/ 28585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855"/>
                  </a:moveTo>
                  <a:cubicBezTo>
                    <a:pt x="195" y="443670"/>
                    <a:pt x="128130" y="571605"/>
                    <a:pt x="285945" y="571605"/>
                  </a:cubicBezTo>
                  <a:cubicBezTo>
                    <a:pt x="443760" y="571605"/>
                    <a:pt x="571695" y="443670"/>
                    <a:pt x="571695" y="285855"/>
                  </a:cubicBezTo>
                  <a:cubicBezTo>
                    <a:pt x="571695" y="128040"/>
                    <a:pt x="443760" y="105"/>
                    <a:pt x="285945" y="105"/>
                  </a:cubicBezTo>
                  <a:cubicBezTo>
                    <a:pt x="128130" y="105"/>
                    <a:pt x="195" y="128040"/>
                    <a:pt x="195" y="285855"/>
                  </a:cubicBezTo>
                </a:path>
              </a:pathLst>
            </a:custGeom>
            <a:solidFill>
              <a:srgbClr val="E0CB15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112BE97-3820-3167-B5F1-AE5024F093B7}"/>
                </a:ext>
              </a:extLst>
            </p:cNvPr>
            <p:cNvSpPr txBox="1"/>
            <p:nvPr/>
          </p:nvSpPr>
          <p:spPr>
            <a:xfrm>
              <a:off x="3704871" y="1582555"/>
              <a:ext cx="84029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4643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IObject</a:t>
              </a:r>
              <a:endParaRPr lang="ko-KR" altLang="en-US" sz="1500" b="1" spc="0" baseline="0" dirty="0">
                <a:ln/>
                <a:solidFill>
                  <a:srgbClr val="46432D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C1F03D9E-E1CF-C07B-0146-1D920A3F30B0}"/>
                </a:ext>
              </a:extLst>
            </p:cNvPr>
            <p:cNvSpPr/>
            <p:nvPr/>
          </p:nvSpPr>
          <p:spPr>
            <a:xfrm>
              <a:off x="4495800" y="1457325"/>
              <a:ext cx="571500" cy="571500"/>
            </a:xfrm>
            <a:custGeom>
              <a:avLst/>
              <a:gdLst>
                <a:gd name="connsiteX0" fmla="*/ 195 w 571500"/>
                <a:gd name="connsiteY0" fmla="*/ 285855 h 571500"/>
                <a:gd name="connsiteX1" fmla="*/ 285945 w 571500"/>
                <a:gd name="connsiteY1" fmla="*/ 571605 h 571500"/>
                <a:gd name="connsiteX2" fmla="*/ 571695 w 571500"/>
                <a:gd name="connsiteY2" fmla="*/ 285855 h 571500"/>
                <a:gd name="connsiteX3" fmla="*/ 285945 w 571500"/>
                <a:gd name="connsiteY3" fmla="*/ 105 h 571500"/>
                <a:gd name="connsiteX4" fmla="*/ 195 w 571500"/>
                <a:gd name="connsiteY4" fmla="*/ 28585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5855"/>
                  </a:moveTo>
                  <a:cubicBezTo>
                    <a:pt x="195" y="443670"/>
                    <a:pt x="128130" y="571605"/>
                    <a:pt x="285945" y="571605"/>
                  </a:cubicBezTo>
                  <a:cubicBezTo>
                    <a:pt x="443760" y="571605"/>
                    <a:pt x="571695" y="443670"/>
                    <a:pt x="571695" y="285855"/>
                  </a:cubicBezTo>
                  <a:cubicBezTo>
                    <a:pt x="571695" y="128040"/>
                    <a:pt x="443760" y="105"/>
                    <a:pt x="285945" y="105"/>
                  </a:cubicBezTo>
                  <a:cubicBezTo>
                    <a:pt x="128130" y="105"/>
                    <a:pt x="195" y="128040"/>
                    <a:pt x="195" y="285855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0FBE1257-3E99-863A-B8CA-E42B18FC3D62}"/>
                </a:ext>
              </a:extLst>
            </p:cNvPr>
            <p:cNvSpPr/>
            <p:nvPr/>
          </p:nvSpPr>
          <p:spPr>
            <a:xfrm>
              <a:off x="4617243" y="1578768"/>
              <a:ext cx="328612" cy="328612"/>
            </a:xfrm>
            <a:custGeom>
              <a:avLst/>
              <a:gdLst>
                <a:gd name="connsiteX0" fmla="*/ 207 w 328612"/>
                <a:gd name="connsiteY0" fmla="*/ 164423 h 328612"/>
                <a:gd name="connsiteX1" fmla="*/ 164513 w 328612"/>
                <a:gd name="connsiteY1" fmla="*/ 328730 h 328612"/>
                <a:gd name="connsiteX2" fmla="*/ 328820 w 328612"/>
                <a:gd name="connsiteY2" fmla="*/ 164423 h 328612"/>
                <a:gd name="connsiteX3" fmla="*/ 164513 w 328612"/>
                <a:gd name="connsiteY3" fmla="*/ 117 h 328612"/>
                <a:gd name="connsiteX4" fmla="*/ 207 w 328612"/>
                <a:gd name="connsiteY4" fmla="*/ 164423 h 328612"/>
                <a:gd name="connsiteX5" fmla="*/ 164513 w 328612"/>
                <a:gd name="connsiteY5" fmla="*/ 164423 h 328612"/>
                <a:gd name="connsiteX6" fmla="*/ 85932 w 328612"/>
                <a:gd name="connsiteY6" fmla="*/ 85842 h 328612"/>
                <a:gd name="connsiteX7" fmla="*/ 85932 w 328612"/>
                <a:gd name="connsiteY7" fmla="*/ 164423 h 328612"/>
                <a:gd name="connsiteX8" fmla="*/ 134442 w 328612"/>
                <a:gd name="connsiteY8" fmla="*/ 237021 h 328612"/>
                <a:gd name="connsiteX9" fmla="*/ 220077 w 328612"/>
                <a:gd name="connsiteY9" fmla="*/ 219987 h 328612"/>
                <a:gd name="connsiteX10" fmla="*/ 164513 w 328612"/>
                <a:gd name="connsiteY10" fmla="*/ 164423 h 328612"/>
                <a:gd name="connsiteX11" fmla="*/ 243937 w 328612"/>
                <a:gd name="connsiteY11" fmla="*/ 243005 h 328612"/>
                <a:gd name="connsiteX12" fmla="*/ 243937 w 328612"/>
                <a:gd name="connsiteY12" fmla="*/ 164423 h 328612"/>
                <a:gd name="connsiteX13" fmla="*/ 195428 w 328612"/>
                <a:gd name="connsiteY13" fmla="*/ 91826 h 328612"/>
                <a:gd name="connsiteX14" fmla="*/ 109792 w 328612"/>
                <a:gd name="connsiteY14" fmla="*/ 108859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2" h="328612">
                  <a:moveTo>
                    <a:pt x="207" y="164423"/>
                  </a:moveTo>
                  <a:cubicBezTo>
                    <a:pt x="207" y="255167"/>
                    <a:pt x="73770" y="328730"/>
                    <a:pt x="164513" y="328730"/>
                  </a:cubicBezTo>
                  <a:cubicBezTo>
                    <a:pt x="255257" y="328730"/>
                    <a:pt x="328820" y="255167"/>
                    <a:pt x="328820" y="164423"/>
                  </a:cubicBezTo>
                  <a:cubicBezTo>
                    <a:pt x="328820" y="73680"/>
                    <a:pt x="255257" y="117"/>
                    <a:pt x="164513" y="117"/>
                  </a:cubicBezTo>
                  <a:cubicBezTo>
                    <a:pt x="73770" y="117"/>
                    <a:pt x="207" y="73680"/>
                    <a:pt x="207" y="164423"/>
                  </a:cubicBezTo>
                  <a:moveTo>
                    <a:pt x="164513" y="164423"/>
                  </a:moveTo>
                  <a:lnTo>
                    <a:pt x="85932" y="85842"/>
                  </a:lnTo>
                  <a:lnTo>
                    <a:pt x="85932" y="164423"/>
                  </a:lnTo>
                  <a:cubicBezTo>
                    <a:pt x="85933" y="196205"/>
                    <a:pt x="105079" y="224858"/>
                    <a:pt x="134442" y="237021"/>
                  </a:cubicBezTo>
                  <a:cubicBezTo>
                    <a:pt x="163805" y="249183"/>
                    <a:pt x="197603" y="242461"/>
                    <a:pt x="220077" y="219987"/>
                  </a:cubicBezTo>
                  <a:moveTo>
                    <a:pt x="164513" y="164423"/>
                  </a:moveTo>
                  <a:lnTo>
                    <a:pt x="243937" y="243005"/>
                  </a:lnTo>
                  <a:lnTo>
                    <a:pt x="243937" y="164423"/>
                  </a:lnTo>
                  <a:cubicBezTo>
                    <a:pt x="243937" y="132641"/>
                    <a:pt x="224790" y="103988"/>
                    <a:pt x="195428" y="91826"/>
                  </a:cubicBezTo>
                  <a:cubicBezTo>
                    <a:pt x="166065" y="79663"/>
                    <a:pt x="132266" y="86386"/>
                    <a:pt x="109792" y="108859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8" name="도형 8">
            <a:extLst>
              <a:ext uri="{FF2B5EF4-FFF2-40B4-BE49-F238E27FC236}">
                <a16:creationId xmlns:a16="http://schemas.microsoft.com/office/drawing/2014/main" id="{29EF7FC8-AE58-9EB8-7D39-175D4ECCED02}"/>
              </a:ext>
            </a:extLst>
          </p:cNvPr>
          <p:cNvCxnSpPr>
            <a:cxnSpLocks/>
            <a:stCxn id="12" idx="3"/>
            <a:endCxn id="6" idx="1"/>
          </p:cNvCxnSpPr>
          <p:nvPr/>
        </p:nvCxnSpPr>
        <p:spPr>
          <a:xfrm>
            <a:off x="4535184" y="2013176"/>
            <a:ext cx="736822" cy="1266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6F918224-2B70-89F3-601F-43C0382EA615}"/>
              </a:ext>
            </a:extLst>
          </p:cNvPr>
          <p:cNvGrpSpPr/>
          <p:nvPr/>
        </p:nvGrpSpPr>
        <p:grpSpPr>
          <a:xfrm>
            <a:off x="7531239" y="2535704"/>
            <a:ext cx="1168480" cy="657409"/>
            <a:chOff x="4016712" y="5416045"/>
            <a:chExt cx="1168480" cy="657409"/>
          </a:xfrm>
        </p:grpSpPr>
        <p:sp>
          <p:nvSpPr>
            <p:cNvPr id="25" name="도형 4">
              <a:extLst>
                <a:ext uri="{FF2B5EF4-FFF2-40B4-BE49-F238E27FC236}">
                  <a16:creationId xmlns:a16="http://schemas.microsoft.com/office/drawing/2014/main" id="{10BF989D-C35A-D717-6171-275CC92736D1}"/>
                </a:ext>
              </a:extLst>
            </p:cNvPr>
            <p:cNvSpPr>
              <a:spLocks/>
            </p:cNvSpPr>
            <p:nvPr/>
          </p:nvSpPr>
          <p:spPr>
            <a:xfrm>
              <a:off x="4016712" y="5416045"/>
              <a:ext cx="1168480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CBDAA3F9-8C5B-4509-931D-48787B98BFCA}"/>
                </a:ext>
              </a:extLst>
            </p:cNvPr>
            <p:cNvSpPr/>
            <p:nvPr/>
          </p:nvSpPr>
          <p:spPr>
            <a:xfrm>
              <a:off x="4495800" y="5457825"/>
              <a:ext cx="571500" cy="571500"/>
            </a:xfrm>
            <a:custGeom>
              <a:avLst/>
              <a:gdLst>
                <a:gd name="connsiteX0" fmla="*/ 195 w 571500"/>
                <a:gd name="connsiteY0" fmla="*/ 286275 h 571500"/>
                <a:gd name="connsiteX1" fmla="*/ 285945 w 571500"/>
                <a:gd name="connsiteY1" fmla="*/ 572025 h 571500"/>
                <a:gd name="connsiteX2" fmla="*/ 571695 w 571500"/>
                <a:gd name="connsiteY2" fmla="*/ 286275 h 571500"/>
                <a:gd name="connsiteX3" fmla="*/ 285945 w 571500"/>
                <a:gd name="connsiteY3" fmla="*/ 525 h 571500"/>
                <a:gd name="connsiteX4" fmla="*/ 195 w 571500"/>
                <a:gd name="connsiteY4" fmla="*/ 28627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275"/>
                  </a:moveTo>
                  <a:cubicBezTo>
                    <a:pt x="195" y="444090"/>
                    <a:pt x="128130" y="572025"/>
                    <a:pt x="285945" y="572025"/>
                  </a:cubicBezTo>
                  <a:cubicBezTo>
                    <a:pt x="443760" y="572025"/>
                    <a:pt x="571695" y="444090"/>
                    <a:pt x="571695" y="286275"/>
                  </a:cubicBezTo>
                  <a:cubicBezTo>
                    <a:pt x="571695" y="128460"/>
                    <a:pt x="443760" y="525"/>
                    <a:pt x="285945" y="525"/>
                  </a:cubicBezTo>
                  <a:cubicBezTo>
                    <a:pt x="128130" y="525"/>
                    <a:pt x="195" y="128460"/>
                    <a:pt x="195" y="286275"/>
                  </a:cubicBezTo>
                </a:path>
              </a:pathLst>
            </a:custGeom>
            <a:solidFill>
              <a:srgbClr val="BA5DE5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D267EA8-5DBD-4964-2CFD-16210AA2D8FA}"/>
                </a:ext>
              </a:extLst>
            </p:cNvPr>
            <p:cNvSpPr txBox="1"/>
            <p:nvPr/>
          </p:nvSpPr>
          <p:spPr>
            <a:xfrm>
              <a:off x="4016712" y="5583055"/>
              <a:ext cx="48763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4F3D58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Car</a:t>
              </a:r>
              <a:endParaRPr lang="ko-KR" altLang="en-US" sz="1500" b="1" spc="0" baseline="0" dirty="0">
                <a:ln/>
                <a:solidFill>
                  <a:srgbClr val="4F3D5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7C81B643-594D-39A0-5B8A-71146DBEB2F4}"/>
                </a:ext>
              </a:extLst>
            </p:cNvPr>
            <p:cNvSpPr/>
            <p:nvPr/>
          </p:nvSpPr>
          <p:spPr>
            <a:xfrm>
              <a:off x="4495800" y="5457825"/>
              <a:ext cx="571500" cy="571500"/>
            </a:xfrm>
            <a:custGeom>
              <a:avLst/>
              <a:gdLst>
                <a:gd name="connsiteX0" fmla="*/ 195 w 571500"/>
                <a:gd name="connsiteY0" fmla="*/ 286275 h 571500"/>
                <a:gd name="connsiteX1" fmla="*/ 285945 w 571500"/>
                <a:gd name="connsiteY1" fmla="*/ 572025 h 571500"/>
                <a:gd name="connsiteX2" fmla="*/ 571695 w 571500"/>
                <a:gd name="connsiteY2" fmla="*/ 286275 h 571500"/>
                <a:gd name="connsiteX3" fmla="*/ 285945 w 571500"/>
                <a:gd name="connsiteY3" fmla="*/ 525 h 571500"/>
                <a:gd name="connsiteX4" fmla="*/ 195 w 571500"/>
                <a:gd name="connsiteY4" fmla="*/ 28627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275"/>
                  </a:moveTo>
                  <a:cubicBezTo>
                    <a:pt x="195" y="444090"/>
                    <a:pt x="128130" y="572025"/>
                    <a:pt x="285945" y="572025"/>
                  </a:cubicBezTo>
                  <a:cubicBezTo>
                    <a:pt x="443760" y="572025"/>
                    <a:pt x="571695" y="444090"/>
                    <a:pt x="571695" y="286275"/>
                  </a:cubicBezTo>
                  <a:cubicBezTo>
                    <a:pt x="571695" y="128460"/>
                    <a:pt x="443760" y="525"/>
                    <a:pt x="285945" y="525"/>
                  </a:cubicBezTo>
                  <a:cubicBezTo>
                    <a:pt x="128130" y="525"/>
                    <a:pt x="195" y="128460"/>
                    <a:pt x="195" y="286275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D1CBA2AD-7881-F0E5-1296-BE214045ED21}"/>
                </a:ext>
              </a:extLst>
            </p:cNvPr>
            <p:cNvSpPr/>
            <p:nvPr/>
          </p:nvSpPr>
          <p:spPr>
            <a:xfrm>
              <a:off x="4611427" y="5571096"/>
              <a:ext cx="328612" cy="328612"/>
            </a:xfrm>
            <a:custGeom>
              <a:avLst/>
              <a:gdLst>
                <a:gd name="connsiteX0" fmla="*/ 62058 w 328612"/>
                <a:gd name="connsiteY0" fmla="*/ 203323 h 328612"/>
                <a:gd name="connsiteX1" fmla="*/ 100484 w 328612"/>
                <a:gd name="connsiteY1" fmla="*/ 86001 h 328612"/>
                <a:gd name="connsiteX2" fmla="*/ 223895 w 328612"/>
                <a:gd name="connsiteY2" fmla="*/ 82729 h 328612"/>
                <a:gd name="connsiteX3" fmla="*/ 268483 w 328612"/>
                <a:gd name="connsiteY3" fmla="*/ 197851 h 328612"/>
                <a:gd name="connsiteX4" fmla="*/ 128895 w 328612"/>
                <a:gd name="connsiteY4" fmla="*/ 202037 h 328612"/>
                <a:gd name="connsiteX5" fmla="*/ 131495 w 328612"/>
                <a:gd name="connsiteY5" fmla="*/ 189778 h 328612"/>
                <a:gd name="connsiteX6" fmla="*/ 124351 w 328612"/>
                <a:gd name="connsiteY6" fmla="*/ 161203 h 328612"/>
                <a:gd name="connsiteX7" fmla="*/ 110492 w 328612"/>
                <a:gd name="connsiteY7" fmla="*/ 150388 h 328612"/>
                <a:gd name="connsiteX8" fmla="*/ 59514 w 328612"/>
                <a:gd name="connsiteY8" fmla="*/ 150388 h 328612"/>
                <a:gd name="connsiteX9" fmla="*/ 250095 w 328612"/>
                <a:gd name="connsiteY9" fmla="*/ 107525 h 328612"/>
                <a:gd name="connsiteX10" fmla="*/ 211391 w 328612"/>
                <a:gd name="connsiteY10" fmla="*/ 107525 h 328612"/>
                <a:gd name="connsiteX11" fmla="*/ 197532 w 328612"/>
                <a:gd name="connsiteY11" fmla="*/ 118341 h 328612"/>
                <a:gd name="connsiteX12" fmla="*/ 190388 w 328612"/>
                <a:gd name="connsiteY12" fmla="*/ 146916 h 328612"/>
                <a:gd name="connsiteX13" fmla="*/ 192983 w 328612"/>
                <a:gd name="connsiteY13" fmla="*/ 159177 h 328612"/>
                <a:gd name="connsiteX14" fmla="*/ 204247 w 328612"/>
                <a:gd name="connsiteY14" fmla="*/ 164675 h 328612"/>
                <a:gd name="connsiteX15" fmla="*/ 219277 w 328612"/>
                <a:gd name="connsiteY15" fmla="*/ 164675 h 328612"/>
                <a:gd name="connsiteX16" fmla="*/ 228807 w 328612"/>
                <a:gd name="connsiteY16" fmla="*/ 200394 h 328612"/>
                <a:gd name="connsiteX17" fmla="*/ 14495 w 328612"/>
                <a:gd name="connsiteY17" fmla="*/ 228969 h 328612"/>
                <a:gd name="connsiteX18" fmla="*/ 314532 w 328612"/>
                <a:gd name="connsiteY18" fmla="*/ 228969 h 328612"/>
                <a:gd name="connsiteX19" fmla="*/ 328820 w 328612"/>
                <a:gd name="connsiteY19" fmla="*/ 243257 h 328612"/>
                <a:gd name="connsiteX20" fmla="*/ 328820 w 328612"/>
                <a:gd name="connsiteY20" fmla="*/ 314694 h 328612"/>
                <a:gd name="connsiteX21" fmla="*/ 314532 w 328612"/>
                <a:gd name="connsiteY21" fmla="*/ 328982 h 328612"/>
                <a:gd name="connsiteX22" fmla="*/ 14495 w 328612"/>
                <a:gd name="connsiteY22" fmla="*/ 328982 h 328612"/>
                <a:gd name="connsiteX23" fmla="*/ 207 w 328612"/>
                <a:gd name="connsiteY23" fmla="*/ 314694 h 328612"/>
                <a:gd name="connsiteX24" fmla="*/ 207 w 328612"/>
                <a:gd name="connsiteY24" fmla="*/ 243257 h 328612"/>
                <a:gd name="connsiteX25" fmla="*/ 14495 w 328612"/>
                <a:gd name="connsiteY25" fmla="*/ 228969 h 328612"/>
                <a:gd name="connsiteX26" fmla="*/ 114507 w 328612"/>
                <a:gd name="connsiteY26" fmla="*/ 264688 h 328612"/>
                <a:gd name="connsiteX27" fmla="*/ 114507 w 328612"/>
                <a:gd name="connsiteY27" fmla="*/ 286119 h 328612"/>
                <a:gd name="connsiteX28" fmla="*/ 214520 w 328612"/>
                <a:gd name="connsiteY28" fmla="*/ 286119 h 328612"/>
                <a:gd name="connsiteX29" fmla="*/ 214520 w 328612"/>
                <a:gd name="connsiteY29" fmla="*/ 264688 h 328612"/>
                <a:gd name="connsiteX30" fmla="*/ 314532 w 328612"/>
                <a:gd name="connsiteY30" fmla="*/ 228969 h 328612"/>
                <a:gd name="connsiteX31" fmla="*/ 314532 w 328612"/>
                <a:gd name="connsiteY31" fmla="*/ 43232 h 328612"/>
                <a:gd name="connsiteX32" fmla="*/ 300245 w 328612"/>
                <a:gd name="connsiteY32" fmla="*/ 28944 h 328612"/>
                <a:gd name="connsiteX33" fmla="*/ 28782 w 328612"/>
                <a:gd name="connsiteY33" fmla="*/ 28944 h 328612"/>
                <a:gd name="connsiteX34" fmla="*/ 14495 w 328612"/>
                <a:gd name="connsiteY34" fmla="*/ 43232 h 328612"/>
                <a:gd name="connsiteX35" fmla="*/ 14495 w 328612"/>
                <a:gd name="connsiteY35" fmla="*/ 228969 h 328612"/>
                <a:gd name="connsiteX36" fmla="*/ 100220 w 328612"/>
                <a:gd name="connsiteY36" fmla="*/ 28944 h 328612"/>
                <a:gd name="connsiteX37" fmla="*/ 100220 w 328612"/>
                <a:gd name="connsiteY37" fmla="*/ 7513 h 328612"/>
                <a:gd name="connsiteX38" fmla="*/ 93076 w 328612"/>
                <a:gd name="connsiteY38" fmla="*/ 369 h 328612"/>
                <a:gd name="connsiteX39" fmla="*/ 78788 w 328612"/>
                <a:gd name="connsiteY39" fmla="*/ 369 h 328612"/>
                <a:gd name="connsiteX40" fmla="*/ 71645 w 328612"/>
                <a:gd name="connsiteY40" fmla="*/ 7513 h 328612"/>
                <a:gd name="connsiteX41" fmla="*/ 71645 w 328612"/>
                <a:gd name="connsiteY41" fmla="*/ 28944 h 328612"/>
                <a:gd name="connsiteX42" fmla="*/ 43070 w 328612"/>
                <a:gd name="connsiteY42" fmla="*/ 228969 h 328612"/>
                <a:gd name="connsiteX43" fmla="*/ 43070 w 328612"/>
                <a:gd name="connsiteY43" fmla="*/ 257544 h 328612"/>
                <a:gd name="connsiteX44" fmla="*/ 71645 w 328612"/>
                <a:gd name="connsiteY44" fmla="*/ 257544 h 328612"/>
                <a:gd name="connsiteX45" fmla="*/ 71645 w 328612"/>
                <a:gd name="connsiteY45" fmla="*/ 228969 h 328612"/>
                <a:gd name="connsiteX46" fmla="*/ 228807 w 328612"/>
                <a:gd name="connsiteY46" fmla="*/ 28944 h 328612"/>
                <a:gd name="connsiteX47" fmla="*/ 228807 w 328612"/>
                <a:gd name="connsiteY47" fmla="*/ 7513 h 328612"/>
                <a:gd name="connsiteX48" fmla="*/ 235951 w 328612"/>
                <a:gd name="connsiteY48" fmla="*/ 369 h 328612"/>
                <a:gd name="connsiteX49" fmla="*/ 250238 w 328612"/>
                <a:gd name="connsiteY49" fmla="*/ 369 h 328612"/>
                <a:gd name="connsiteX50" fmla="*/ 257382 w 328612"/>
                <a:gd name="connsiteY50" fmla="*/ 7513 h 328612"/>
                <a:gd name="connsiteX51" fmla="*/ 257382 w 328612"/>
                <a:gd name="connsiteY51" fmla="*/ 28944 h 328612"/>
                <a:gd name="connsiteX52" fmla="*/ 285957 w 328612"/>
                <a:gd name="connsiteY52" fmla="*/ 228969 h 328612"/>
                <a:gd name="connsiteX53" fmla="*/ 285957 w 328612"/>
                <a:gd name="connsiteY53" fmla="*/ 257544 h 328612"/>
                <a:gd name="connsiteX54" fmla="*/ 257382 w 328612"/>
                <a:gd name="connsiteY54" fmla="*/ 257544 h 328612"/>
                <a:gd name="connsiteX55" fmla="*/ 257382 w 328612"/>
                <a:gd name="connsiteY55" fmla="*/ 228969 h 328612"/>
                <a:gd name="connsiteX56" fmla="*/ 50213 w 328612"/>
                <a:gd name="connsiteY56" fmla="*/ 328982 h 328612"/>
                <a:gd name="connsiteX57" fmla="*/ 207 w 328612"/>
                <a:gd name="connsiteY57" fmla="*/ 278975 h 328612"/>
                <a:gd name="connsiteX58" fmla="*/ 328820 w 328612"/>
                <a:gd name="connsiteY58" fmla="*/ 278975 h 328612"/>
                <a:gd name="connsiteX59" fmla="*/ 278813 w 328612"/>
                <a:gd name="connsiteY59" fmla="*/ 32898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28612" h="328612">
                  <a:moveTo>
                    <a:pt x="62058" y="203323"/>
                  </a:moveTo>
                  <a:cubicBezTo>
                    <a:pt x="48788" y="160024"/>
                    <a:pt x="64171" y="113059"/>
                    <a:pt x="100484" y="86001"/>
                  </a:cubicBezTo>
                  <a:cubicBezTo>
                    <a:pt x="136796" y="58942"/>
                    <a:pt x="186200" y="57632"/>
                    <a:pt x="223895" y="82729"/>
                  </a:cubicBezTo>
                  <a:cubicBezTo>
                    <a:pt x="261591" y="107826"/>
                    <a:pt x="279440" y="153910"/>
                    <a:pt x="268483" y="197851"/>
                  </a:cubicBezTo>
                  <a:moveTo>
                    <a:pt x="128895" y="202037"/>
                  </a:moveTo>
                  <a:cubicBezTo>
                    <a:pt x="131602" y="198569"/>
                    <a:pt x="132562" y="194048"/>
                    <a:pt x="131495" y="189778"/>
                  </a:cubicBezTo>
                  <a:lnTo>
                    <a:pt x="124351" y="161203"/>
                  </a:lnTo>
                  <a:cubicBezTo>
                    <a:pt x="122759" y="154846"/>
                    <a:pt x="117045" y="150388"/>
                    <a:pt x="110492" y="150388"/>
                  </a:cubicBezTo>
                  <a:lnTo>
                    <a:pt x="59514" y="150388"/>
                  </a:lnTo>
                  <a:moveTo>
                    <a:pt x="250095" y="107525"/>
                  </a:moveTo>
                  <a:lnTo>
                    <a:pt x="211391" y="107525"/>
                  </a:lnTo>
                  <a:cubicBezTo>
                    <a:pt x="204837" y="107525"/>
                    <a:pt x="199124" y="111984"/>
                    <a:pt x="197532" y="118341"/>
                  </a:cubicBezTo>
                  <a:lnTo>
                    <a:pt x="190388" y="146916"/>
                  </a:lnTo>
                  <a:cubicBezTo>
                    <a:pt x="189318" y="151185"/>
                    <a:pt x="190276" y="155708"/>
                    <a:pt x="192983" y="159177"/>
                  </a:cubicBezTo>
                  <a:cubicBezTo>
                    <a:pt x="195690" y="162647"/>
                    <a:pt x="199846" y="164675"/>
                    <a:pt x="204247" y="164675"/>
                  </a:cubicBezTo>
                  <a:lnTo>
                    <a:pt x="219277" y="164675"/>
                  </a:lnTo>
                  <a:lnTo>
                    <a:pt x="228807" y="200394"/>
                  </a:lnTo>
                  <a:moveTo>
                    <a:pt x="14495" y="228969"/>
                  </a:moveTo>
                  <a:lnTo>
                    <a:pt x="314532" y="228969"/>
                  </a:lnTo>
                  <a:cubicBezTo>
                    <a:pt x="314532" y="228969"/>
                    <a:pt x="328820" y="228969"/>
                    <a:pt x="328820" y="243257"/>
                  </a:cubicBezTo>
                  <a:lnTo>
                    <a:pt x="328820" y="314694"/>
                  </a:lnTo>
                  <a:cubicBezTo>
                    <a:pt x="328820" y="314694"/>
                    <a:pt x="328820" y="328982"/>
                    <a:pt x="314532" y="328982"/>
                  </a:cubicBezTo>
                  <a:lnTo>
                    <a:pt x="14495" y="328982"/>
                  </a:lnTo>
                  <a:cubicBezTo>
                    <a:pt x="14495" y="328982"/>
                    <a:pt x="207" y="328982"/>
                    <a:pt x="207" y="314694"/>
                  </a:cubicBezTo>
                  <a:lnTo>
                    <a:pt x="207" y="243257"/>
                  </a:lnTo>
                  <a:cubicBezTo>
                    <a:pt x="207" y="243257"/>
                    <a:pt x="207" y="228969"/>
                    <a:pt x="14495" y="228969"/>
                  </a:cubicBezTo>
                  <a:moveTo>
                    <a:pt x="114507" y="264688"/>
                  </a:moveTo>
                  <a:lnTo>
                    <a:pt x="114507" y="286119"/>
                  </a:lnTo>
                  <a:lnTo>
                    <a:pt x="214520" y="286119"/>
                  </a:lnTo>
                  <a:lnTo>
                    <a:pt x="214520" y="264688"/>
                  </a:lnTo>
                  <a:moveTo>
                    <a:pt x="314532" y="228969"/>
                  </a:moveTo>
                  <a:lnTo>
                    <a:pt x="314532" y="43232"/>
                  </a:lnTo>
                  <a:cubicBezTo>
                    <a:pt x="314532" y="35341"/>
                    <a:pt x="308135" y="28944"/>
                    <a:pt x="300245" y="28944"/>
                  </a:cubicBezTo>
                  <a:lnTo>
                    <a:pt x="28782" y="28944"/>
                  </a:lnTo>
                  <a:cubicBezTo>
                    <a:pt x="20891" y="28944"/>
                    <a:pt x="14495" y="35341"/>
                    <a:pt x="14495" y="43232"/>
                  </a:cubicBezTo>
                  <a:lnTo>
                    <a:pt x="14495" y="228969"/>
                  </a:lnTo>
                  <a:moveTo>
                    <a:pt x="100220" y="28944"/>
                  </a:moveTo>
                  <a:lnTo>
                    <a:pt x="100220" y="7513"/>
                  </a:lnTo>
                  <a:cubicBezTo>
                    <a:pt x="100220" y="3567"/>
                    <a:pt x="97021" y="369"/>
                    <a:pt x="93076" y="369"/>
                  </a:cubicBezTo>
                  <a:lnTo>
                    <a:pt x="78788" y="369"/>
                  </a:lnTo>
                  <a:cubicBezTo>
                    <a:pt x="74843" y="369"/>
                    <a:pt x="71645" y="3567"/>
                    <a:pt x="71645" y="7513"/>
                  </a:cubicBezTo>
                  <a:lnTo>
                    <a:pt x="71645" y="28944"/>
                  </a:lnTo>
                  <a:moveTo>
                    <a:pt x="43070" y="228969"/>
                  </a:moveTo>
                  <a:lnTo>
                    <a:pt x="43070" y="257544"/>
                  </a:lnTo>
                  <a:lnTo>
                    <a:pt x="71645" y="257544"/>
                  </a:lnTo>
                  <a:lnTo>
                    <a:pt x="71645" y="228969"/>
                  </a:lnTo>
                  <a:moveTo>
                    <a:pt x="228807" y="28944"/>
                  </a:moveTo>
                  <a:lnTo>
                    <a:pt x="228807" y="7513"/>
                  </a:lnTo>
                  <a:cubicBezTo>
                    <a:pt x="228807" y="3567"/>
                    <a:pt x="232006" y="369"/>
                    <a:pt x="235951" y="369"/>
                  </a:cubicBezTo>
                  <a:lnTo>
                    <a:pt x="250238" y="369"/>
                  </a:lnTo>
                  <a:cubicBezTo>
                    <a:pt x="254184" y="369"/>
                    <a:pt x="257382" y="3567"/>
                    <a:pt x="257382" y="7513"/>
                  </a:cubicBezTo>
                  <a:lnTo>
                    <a:pt x="257382" y="28944"/>
                  </a:lnTo>
                  <a:moveTo>
                    <a:pt x="285957" y="228969"/>
                  </a:moveTo>
                  <a:lnTo>
                    <a:pt x="285957" y="257544"/>
                  </a:lnTo>
                  <a:lnTo>
                    <a:pt x="257382" y="257544"/>
                  </a:lnTo>
                  <a:lnTo>
                    <a:pt x="257382" y="228969"/>
                  </a:lnTo>
                  <a:moveTo>
                    <a:pt x="50213" y="328982"/>
                  </a:moveTo>
                  <a:cubicBezTo>
                    <a:pt x="50213" y="301364"/>
                    <a:pt x="27825" y="278975"/>
                    <a:pt x="207" y="278975"/>
                  </a:cubicBezTo>
                  <a:moveTo>
                    <a:pt x="328820" y="278975"/>
                  </a:moveTo>
                  <a:cubicBezTo>
                    <a:pt x="301202" y="278975"/>
                    <a:pt x="278813" y="301364"/>
                    <a:pt x="278813" y="32898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30" name="도형 8">
            <a:extLst>
              <a:ext uri="{FF2B5EF4-FFF2-40B4-BE49-F238E27FC236}">
                <a16:creationId xmlns:a16="http://schemas.microsoft.com/office/drawing/2014/main" id="{D98A7BFF-DC32-BF56-0024-5DB62A232AAC}"/>
              </a:ext>
            </a:extLst>
          </p:cNvPr>
          <p:cNvCxnSpPr>
            <a:cxnSpLocks/>
            <a:stCxn id="12" idx="3"/>
            <a:endCxn id="34" idx="1"/>
          </p:cNvCxnSpPr>
          <p:nvPr/>
        </p:nvCxnSpPr>
        <p:spPr>
          <a:xfrm>
            <a:off x="4535184" y="2013176"/>
            <a:ext cx="680636" cy="851197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01EA367-6838-C976-86C8-669DCCEED53C}"/>
              </a:ext>
            </a:extLst>
          </p:cNvPr>
          <p:cNvGrpSpPr/>
          <p:nvPr/>
        </p:nvGrpSpPr>
        <p:grpSpPr>
          <a:xfrm>
            <a:off x="5215820" y="2535668"/>
            <a:ext cx="1634783" cy="657409"/>
            <a:chOff x="3570374" y="3796007"/>
            <a:chExt cx="1634783" cy="657409"/>
          </a:xfrm>
        </p:grpSpPr>
        <p:sp>
          <p:nvSpPr>
            <p:cNvPr id="34" name="도형 4">
              <a:extLst>
                <a:ext uri="{FF2B5EF4-FFF2-40B4-BE49-F238E27FC236}">
                  <a16:creationId xmlns:a16="http://schemas.microsoft.com/office/drawing/2014/main" id="{7B27A6CE-3260-93B4-F0B3-94A277DA8F08}"/>
                </a:ext>
              </a:extLst>
            </p:cNvPr>
            <p:cNvSpPr>
              <a:spLocks/>
            </p:cNvSpPr>
            <p:nvPr/>
          </p:nvSpPr>
          <p:spPr>
            <a:xfrm>
              <a:off x="3570374" y="3796007"/>
              <a:ext cx="1634783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ABF0A050-99A4-9B3E-1D33-4F4BDCD856A3}"/>
                </a:ext>
              </a:extLst>
            </p:cNvPr>
            <p:cNvSpPr/>
            <p:nvPr/>
          </p:nvSpPr>
          <p:spPr>
            <a:xfrm>
              <a:off x="4495800" y="3857625"/>
              <a:ext cx="571500" cy="571500"/>
            </a:xfrm>
            <a:custGeom>
              <a:avLst/>
              <a:gdLst>
                <a:gd name="connsiteX0" fmla="*/ 195 w 571500"/>
                <a:gd name="connsiteY0" fmla="*/ 286107 h 571500"/>
                <a:gd name="connsiteX1" fmla="*/ 285945 w 571500"/>
                <a:gd name="connsiteY1" fmla="*/ 571857 h 571500"/>
                <a:gd name="connsiteX2" fmla="*/ 571695 w 571500"/>
                <a:gd name="connsiteY2" fmla="*/ 286107 h 571500"/>
                <a:gd name="connsiteX3" fmla="*/ 285945 w 571500"/>
                <a:gd name="connsiteY3" fmla="*/ 357 h 571500"/>
                <a:gd name="connsiteX4" fmla="*/ 195 w 571500"/>
                <a:gd name="connsiteY4" fmla="*/ 286107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107"/>
                  </a:moveTo>
                  <a:cubicBezTo>
                    <a:pt x="195" y="443922"/>
                    <a:pt x="128130" y="571857"/>
                    <a:pt x="285945" y="571857"/>
                  </a:cubicBezTo>
                  <a:cubicBezTo>
                    <a:pt x="443760" y="571857"/>
                    <a:pt x="571695" y="443922"/>
                    <a:pt x="571695" y="286107"/>
                  </a:cubicBezTo>
                  <a:cubicBezTo>
                    <a:pt x="571695" y="128292"/>
                    <a:pt x="443760" y="357"/>
                    <a:pt x="285945" y="357"/>
                  </a:cubicBezTo>
                  <a:cubicBezTo>
                    <a:pt x="128130" y="357"/>
                    <a:pt x="195" y="128292"/>
                    <a:pt x="195" y="286107"/>
                  </a:cubicBezTo>
                </a:path>
              </a:pathLst>
            </a:custGeom>
            <a:solidFill>
              <a:srgbClr val="E55753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4CD5F09-81B8-0D7D-4EF9-D57F184FA38C}"/>
                </a:ext>
              </a:extLst>
            </p:cNvPr>
            <p:cNvSpPr txBox="1"/>
            <p:nvPr/>
          </p:nvSpPr>
          <p:spPr>
            <a:xfrm>
              <a:off x="3570374" y="3982855"/>
              <a:ext cx="97174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543A3A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Obstacle</a:t>
              </a:r>
              <a:endParaRPr lang="ko-KR" altLang="en-US" sz="1500" b="1" spc="0" baseline="0" dirty="0">
                <a:ln/>
                <a:solidFill>
                  <a:srgbClr val="543A3A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F72EED84-BF09-D643-D626-926763A4B838}"/>
                </a:ext>
              </a:extLst>
            </p:cNvPr>
            <p:cNvSpPr/>
            <p:nvPr/>
          </p:nvSpPr>
          <p:spPr>
            <a:xfrm>
              <a:off x="4495800" y="3857625"/>
              <a:ext cx="571500" cy="571500"/>
            </a:xfrm>
            <a:custGeom>
              <a:avLst/>
              <a:gdLst>
                <a:gd name="connsiteX0" fmla="*/ 195 w 571500"/>
                <a:gd name="connsiteY0" fmla="*/ 286107 h 571500"/>
                <a:gd name="connsiteX1" fmla="*/ 285945 w 571500"/>
                <a:gd name="connsiteY1" fmla="*/ 571857 h 571500"/>
                <a:gd name="connsiteX2" fmla="*/ 571695 w 571500"/>
                <a:gd name="connsiteY2" fmla="*/ 286107 h 571500"/>
                <a:gd name="connsiteX3" fmla="*/ 285945 w 571500"/>
                <a:gd name="connsiteY3" fmla="*/ 357 h 571500"/>
                <a:gd name="connsiteX4" fmla="*/ 195 w 571500"/>
                <a:gd name="connsiteY4" fmla="*/ 286107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107"/>
                  </a:moveTo>
                  <a:cubicBezTo>
                    <a:pt x="195" y="443922"/>
                    <a:pt x="128130" y="571857"/>
                    <a:pt x="285945" y="571857"/>
                  </a:cubicBezTo>
                  <a:cubicBezTo>
                    <a:pt x="443760" y="571857"/>
                    <a:pt x="571695" y="443922"/>
                    <a:pt x="571695" y="286107"/>
                  </a:cubicBezTo>
                  <a:cubicBezTo>
                    <a:pt x="571695" y="128292"/>
                    <a:pt x="443760" y="357"/>
                    <a:pt x="285945" y="357"/>
                  </a:cubicBezTo>
                  <a:cubicBezTo>
                    <a:pt x="128130" y="357"/>
                    <a:pt x="195" y="128292"/>
                    <a:pt x="195" y="286107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E31048A7-CA2B-DA6E-E4DA-7B75FBB26E02}"/>
                </a:ext>
              </a:extLst>
            </p:cNvPr>
            <p:cNvSpPr/>
            <p:nvPr/>
          </p:nvSpPr>
          <p:spPr>
            <a:xfrm>
              <a:off x="4617243" y="3979068"/>
              <a:ext cx="328612" cy="328612"/>
            </a:xfrm>
            <a:custGeom>
              <a:avLst/>
              <a:gdLst>
                <a:gd name="connsiteX0" fmla="*/ 62058 w 328612"/>
                <a:gd name="connsiteY0" fmla="*/ 203323 h 328612"/>
                <a:gd name="connsiteX1" fmla="*/ 100484 w 328612"/>
                <a:gd name="connsiteY1" fmla="*/ 86001 h 328612"/>
                <a:gd name="connsiteX2" fmla="*/ 223895 w 328612"/>
                <a:gd name="connsiteY2" fmla="*/ 82729 h 328612"/>
                <a:gd name="connsiteX3" fmla="*/ 268483 w 328612"/>
                <a:gd name="connsiteY3" fmla="*/ 197851 h 328612"/>
                <a:gd name="connsiteX4" fmla="*/ 128895 w 328612"/>
                <a:gd name="connsiteY4" fmla="*/ 202037 h 328612"/>
                <a:gd name="connsiteX5" fmla="*/ 131495 w 328612"/>
                <a:gd name="connsiteY5" fmla="*/ 189778 h 328612"/>
                <a:gd name="connsiteX6" fmla="*/ 124351 w 328612"/>
                <a:gd name="connsiteY6" fmla="*/ 161203 h 328612"/>
                <a:gd name="connsiteX7" fmla="*/ 110492 w 328612"/>
                <a:gd name="connsiteY7" fmla="*/ 150388 h 328612"/>
                <a:gd name="connsiteX8" fmla="*/ 59514 w 328612"/>
                <a:gd name="connsiteY8" fmla="*/ 150388 h 328612"/>
                <a:gd name="connsiteX9" fmla="*/ 250095 w 328612"/>
                <a:gd name="connsiteY9" fmla="*/ 107525 h 328612"/>
                <a:gd name="connsiteX10" fmla="*/ 211391 w 328612"/>
                <a:gd name="connsiteY10" fmla="*/ 107525 h 328612"/>
                <a:gd name="connsiteX11" fmla="*/ 197532 w 328612"/>
                <a:gd name="connsiteY11" fmla="*/ 118341 h 328612"/>
                <a:gd name="connsiteX12" fmla="*/ 190388 w 328612"/>
                <a:gd name="connsiteY12" fmla="*/ 146916 h 328612"/>
                <a:gd name="connsiteX13" fmla="*/ 192983 w 328612"/>
                <a:gd name="connsiteY13" fmla="*/ 159177 h 328612"/>
                <a:gd name="connsiteX14" fmla="*/ 204247 w 328612"/>
                <a:gd name="connsiteY14" fmla="*/ 164675 h 328612"/>
                <a:gd name="connsiteX15" fmla="*/ 219277 w 328612"/>
                <a:gd name="connsiteY15" fmla="*/ 164675 h 328612"/>
                <a:gd name="connsiteX16" fmla="*/ 228807 w 328612"/>
                <a:gd name="connsiteY16" fmla="*/ 200394 h 328612"/>
                <a:gd name="connsiteX17" fmla="*/ 14495 w 328612"/>
                <a:gd name="connsiteY17" fmla="*/ 228969 h 328612"/>
                <a:gd name="connsiteX18" fmla="*/ 314532 w 328612"/>
                <a:gd name="connsiteY18" fmla="*/ 228969 h 328612"/>
                <a:gd name="connsiteX19" fmla="*/ 328820 w 328612"/>
                <a:gd name="connsiteY19" fmla="*/ 243257 h 328612"/>
                <a:gd name="connsiteX20" fmla="*/ 328820 w 328612"/>
                <a:gd name="connsiteY20" fmla="*/ 314694 h 328612"/>
                <a:gd name="connsiteX21" fmla="*/ 314532 w 328612"/>
                <a:gd name="connsiteY21" fmla="*/ 328982 h 328612"/>
                <a:gd name="connsiteX22" fmla="*/ 14495 w 328612"/>
                <a:gd name="connsiteY22" fmla="*/ 328982 h 328612"/>
                <a:gd name="connsiteX23" fmla="*/ 207 w 328612"/>
                <a:gd name="connsiteY23" fmla="*/ 314694 h 328612"/>
                <a:gd name="connsiteX24" fmla="*/ 207 w 328612"/>
                <a:gd name="connsiteY24" fmla="*/ 243257 h 328612"/>
                <a:gd name="connsiteX25" fmla="*/ 14495 w 328612"/>
                <a:gd name="connsiteY25" fmla="*/ 228969 h 328612"/>
                <a:gd name="connsiteX26" fmla="*/ 114507 w 328612"/>
                <a:gd name="connsiteY26" fmla="*/ 264688 h 328612"/>
                <a:gd name="connsiteX27" fmla="*/ 114507 w 328612"/>
                <a:gd name="connsiteY27" fmla="*/ 286119 h 328612"/>
                <a:gd name="connsiteX28" fmla="*/ 214520 w 328612"/>
                <a:gd name="connsiteY28" fmla="*/ 286119 h 328612"/>
                <a:gd name="connsiteX29" fmla="*/ 214520 w 328612"/>
                <a:gd name="connsiteY29" fmla="*/ 264688 h 328612"/>
                <a:gd name="connsiteX30" fmla="*/ 314532 w 328612"/>
                <a:gd name="connsiteY30" fmla="*/ 228969 h 328612"/>
                <a:gd name="connsiteX31" fmla="*/ 314532 w 328612"/>
                <a:gd name="connsiteY31" fmla="*/ 43232 h 328612"/>
                <a:gd name="connsiteX32" fmla="*/ 300245 w 328612"/>
                <a:gd name="connsiteY32" fmla="*/ 28944 h 328612"/>
                <a:gd name="connsiteX33" fmla="*/ 28782 w 328612"/>
                <a:gd name="connsiteY33" fmla="*/ 28944 h 328612"/>
                <a:gd name="connsiteX34" fmla="*/ 14495 w 328612"/>
                <a:gd name="connsiteY34" fmla="*/ 43232 h 328612"/>
                <a:gd name="connsiteX35" fmla="*/ 14495 w 328612"/>
                <a:gd name="connsiteY35" fmla="*/ 228969 h 328612"/>
                <a:gd name="connsiteX36" fmla="*/ 100220 w 328612"/>
                <a:gd name="connsiteY36" fmla="*/ 28944 h 328612"/>
                <a:gd name="connsiteX37" fmla="*/ 100220 w 328612"/>
                <a:gd name="connsiteY37" fmla="*/ 7513 h 328612"/>
                <a:gd name="connsiteX38" fmla="*/ 93076 w 328612"/>
                <a:gd name="connsiteY38" fmla="*/ 369 h 328612"/>
                <a:gd name="connsiteX39" fmla="*/ 78788 w 328612"/>
                <a:gd name="connsiteY39" fmla="*/ 369 h 328612"/>
                <a:gd name="connsiteX40" fmla="*/ 71645 w 328612"/>
                <a:gd name="connsiteY40" fmla="*/ 7513 h 328612"/>
                <a:gd name="connsiteX41" fmla="*/ 71645 w 328612"/>
                <a:gd name="connsiteY41" fmla="*/ 28944 h 328612"/>
                <a:gd name="connsiteX42" fmla="*/ 43070 w 328612"/>
                <a:gd name="connsiteY42" fmla="*/ 228969 h 328612"/>
                <a:gd name="connsiteX43" fmla="*/ 43070 w 328612"/>
                <a:gd name="connsiteY43" fmla="*/ 257544 h 328612"/>
                <a:gd name="connsiteX44" fmla="*/ 71645 w 328612"/>
                <a:gd name="connsiteY44" fmla="*/ 257544 h 328612"/>
                <a:gd name="connsiteX45" fmla="*/ 71645 w 328612"/>
                <a:gd name="connsiteY45" fmla="*/ 228969 h 328612"/>
                <a:gd name="connsiteX46" fmla="*/ 228807 w 328612"/>
                <a:gd name="connsiteY46" fmla="*/ 28944 h 328612"/>
                <a:gd name="connsiteX47" fmla="*/ 228807 w 328612"/>
                <a:gd name="connsiteY47" fmla="*/ 7513 h 328612"/>
                <a:gd name="connsiteX48" fmla="*/ 235951 w 328612"/>
                <a:gd name="connsiteY48" fmla="*/ 369 h 328612"/>
                <a:gd name="connsiteX49" fmla="*/ 250238 w 328612"/>
                <a:gd name="connsiteY49" fmla="*/ 369 h 328612"/>
                <a:gd name="connsiteX50" fmla="*/ 257382 w 328612"/>
                <a:gd name="connsiteY50" fmla="*/ 7513 h 328612"/>
                <a:gd name="connsiteX51" fmla="*/ 257382 w 328612"/>
                <a:gd name="connsiteY51" fmla="*/ 28944 h 328612"/>
                <a:gd name="connsiteX52" fmla="*/ 285957 w 328612"/>
                <a:gd name="connsiteY52" fmla="*/ 228969 h 328612"/>
                <a:gd name="connsiteX53" fmla="*/ 285957 w 328612"/>
                <a:gd name="connsiteY53" fmla="*/ 257544 h 328612"/>
                <a:gd name="connsiteX54" fmla="*/ 257382 w 328612"/>
                <a:gd name="connsiteY54" fmla="*/ 257544 h 328612"/>
                <a:gd name="connsiteX55" fmla="*/ 257382 w 328612"/>
                <a:gd name="connsiteY55" fmla="*/ 228969 h 328612"/>
                <a:gd name="connsiteX56" fmla="*/ 50213 w 328612"/>
                <a:gd name="connsiteY56" fmla="*/ 328982 h 328612"/>
                <a:gd name="connsiteX57" fmla="*/ 207 w 328612"/>
                <a:gd name="connsiteY57" fmla="*/ 278975 h 328612"/>
                <a:gd name="connsiteX58" fmla="*/ 328820 w 328612"/>
                <a:gd name="connsiteY58" fmla="*/ 278975 h 328612"/>
                <a:gd name="connsiteX59" fmla="*/ 278813 w 328612"/>
                <a:gd name="connsiteY59" fmla="*/ 328982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28612" h="328612">
                  <a:moveTo>
                    <a:pt x="62058" y="203323"/>
                  </a:moveTo>
                  <a:cubicBezTo>
                    <a:pt x="48788" y="160024"/>
                    <a:pt x="64171" y="113059"/>
                    <a:pt x="100484" y="86001"/>
                  </a:cubicBezTo>
                  <a:cubicBezTo>
                    <a:pt x="136796" y="58942"/>
                    <a:pt x="186200" y="57632"/>
                    <a:pt x="223895" y="82729"/>
                  </a:cubicBezTo>
                  <a:cubicBezTo>
                    <a:pt x="261591" y="107826"/>
                    <a:pt x="279440" y="153910"/>
                    <a:pt x="268483" y="197851"/>
                  </a:cubicBezTo>
                  <a:moveTo>
                    <a:pt x="128895" y="202037"/>
                  </a:moveTo>
                  <a:cubicBezTo>
                    <a:pt x="131602" y="198569"/>
                    <a:pt x="132562" y="194048"/>
                    <a:pt x="131495" y="189778"/>
                  </a:cubicBezTo>
                  <a:lnTo>
                    <a:pt x="124351" y="161203"/>
                  </a:lnTo>
                  <a:cubicBezTo>
                    <a:pt x="122759" y="154846"/>
                    <a:pt x="117045" y="150388"/>
                    <a:pt x="110492" y="150388"/>
                  </a:cubicBezTo>
                  <a:lnTo>
                    <a:pt x="59514" y="150388"/>
                  </a:lnTo>
                  <a:moveTo>
                    <a:pt x="250095" y="107525"/>
                  </a:moveTo>
                  <a:lnTo>
                    <a:pt x="211391" y="107525"/>
                  </a:lnTo>
                  <a:cubicBezTo>
                    <a:pt x="204837" y="107525"/>
                    <a:pt x="199124" y="111984"/>
                    <a:pt x="197532" y="118341"/>
                  </a:cubicBezTo>
                  <a:lnTo>
                    <a:pt x="190388" y="146916"/>
                  </a:lnTo>
                  <a:cubicBezTo>
                    <a:pt x="189318" y="151185"/>
                    <a:pt x="190276" y="155708"/>
                    <a:pt x="192983" y="159177"/>
                  </a:cubicBezTo>
                  <a:cubicBezTo>
                    <a:pt x="195690" y="162647"/>
                    <a:pt x="199846" y="164675"/>
                    <a:pt x="204247" y="164675"/>
                  </a:cubicBezTo>
                  <a:lnTo>
                    <a:pt x="219277" y="164675"/>
                  </a:lnTo>
                  <a:lnTo>
                    <a:pt x="228807" y="200394"/>
                  </a:lnTo>
                  <a:moveTo>
                    <a:pt x="14495" y="228969"/>
                  </a:moveTo>
                  <a:lnTo>
                    <a:pt x="314532" y="228969"/>
                  </a:lnTo>
                  <a:cubicBezTo>
                    <a:pt x="314532" y="228969"/>
                    <a:pt x="328820" y="228969"/>
                    <a:pt x="328820" y="243257"/>
                  </a:cubicBezTo>
                  <a:lnTo>
                    <a:pt x="328820" y="314694"/>
                  </a:lnTo>
                  <a:cubicBezTo>
                    <a:pt x="328820" y="314694"/>
                    <a:pt x="328820" y="328982"/>
                    <a:pt x="314532" y="328982"/>
                  </a:cubicBezTo>
                  <a:lnTo>
                    <a:pt x="14495" y="328982"/>
                  </a:lnTo>
                  <a:cubicBezTo>
                    <a:pt x="14495" y="328982"/>
                    <a:pt x="207" y="328982"/>
                    <a:pt x="207" y="314694"/>
                  </a:cubicBezTo>
                  <a:lnTo>
                    <a:pt x="207" y="243257"/>
                  </a:lnTo>
                  <a:cubicBezTo>
                    <a:pt x="207" y="243257"/>
                    <a:pt x="207" y="228969"/>
                    <a:pt x="14495" y="228969"/>
                  </a:cubicBezTo>
                  <a:moveTo>
                    <a:pt x="114507" y="264688"/>
                  </a:moveTo>
                  <a:lnTo>
                    <a:pt x="114507" y="286119"/>
                  </a:lnTo>
                  <a:lnTo>
                    <a:pt x="214520" y="286119"/>
                  </a:lnTo>
                  <a:lnTo>
                    <a:pt x="214520" y="264688"/>
                  </a:lnTo>
                  <a:moveTo>
                    <a:pt x="314532" y="228969"/>
                  </a:moveTo>
                  <a:lnTo>
                    <a:pt x="314532" y="43232"/>
                  </a:lnTo>
                  <a:cubicBezTo>
                    <a:pt x="314532" y="35341"/>
                    <a:pt x="308135" y="28944"/>
                    <a:pt x="300245" y="28944"/>
                  </a:cubicBezTo>
                  <a:lnTo>
                    <a:pt x="28782" y="28944"/>
                  </a:lnTo>
                  <a:cubicBezTo>
                    <a:pt x="20891" y="28944"/>
                    <a:pt x="14495" y="35341"/>
                    <a:pt x="14495" y="43232"/>
                  </a:cubicBezTo>
                  <a:lnTo>
                    <a:pt x="14495" y="228969"/>
                  </a:lnTo>
                  <a:moveTo>
                    <a:pt x="100220" y="28944"/>
                  </a:moveTo>
                  <a:lnTo>
                    <a:pt x="100220" y="7513"/>
                  </a:lnTo>
                  <a:cubicBezTo>
                    <a:pt x="100220" y="3567"/>
                    <a:pt x="97021" y="369"/>
                    <a:pt x="93076" y="369"/>
                  </a:cubicBezTo>
                  <a:lnTo>
                    <a:pt x="78788" y="369"/>
                  </a:lnTo>
                  <a:cubicBezTo>
                    <a:pt x="74843" y="369"/>
                    <a:pt x="71645" y="3567"/>
                    <a:pt x="71645" y="7513"/>
                  </a:cubicBezTo>
                  <a:lnTo>
                    <a:pt x="71645" y="28944"/>
                  </a:lnTo>
                  <a:moveTo>
                    <a:pt x="43070" y="228969"/>
                  </a:moveTo>
                  <a:lnTo>
                    <a:pt x="43070" y="257544"/>
                  </a:lnTo>
                  <a:lnTo>
                    <a:pt x="71645" y="257544"/>
                  </a:lnTo>
                  <a:lnTo>
                    <a:pt x="71645" y="228969"/>
                  </a:lnTo>
                  <a:moveTo>
                    <a:pt x="228807" y="28944"/>
                  </a:moveTo>
                  <a:lnTo>
                    <a:pt x="228807" y="7513"/>
                  </a:lnTo>
                  <a:cubicBezTo>
                    <a:pt x="228807" y="3567"/>
                    <a:pt x="232006" y="369"/>
                    <a:pt x="235951" y="369"/>
                  </a:cubicBezTo>
                  <a:lnTo>
                    <a:pt x="250238" y="369"/>
                  </a:lnTo>
                  <a:cubicBezTo>
                    <a:pt x="254184" y="369"/>
                    <a:pt x="257382" y="3567"/>
                    <a:pt x="257382" y="7513"/>
                  </a:cubicBezTo>
                  <a:lnTo>
                    <a:pt x="257382" y="28944"/>
                  </a:lnTo>
                  <a:moveTo>
                    <a:pt x="285957" y="228969"/>
                  </a:moveTo>
                  <a:lnTo>
                    <a:pt x="285957" y="257544"/>
                  </a:lnTo>
                  <a:lnTo>
                    <a:pt x="257382" y="257544"/>
                  </a:lnTo>
                  <a:lnTo>
                    <a:pt x="257382" y="228969"/>
                  </a:lnTo>
                  <a:moveTo>
                    <a:pt x="50213" y="328982"/>
                  </a:moveTo>
                  <a:cubicBezTo>
                    <a:pt x="50213" y="301364"/>
                    <a:pt x="27825" y="278975"/>
                    <a:pt x="207" y="278975"/>
                  </a:cubicBezTo>
                  <a:moveTo>
                    <a:pt x="328820" y="278975"/>
                  </a:moveTo>
                  <a:cubicBezTo>
                    <a:pt x="301202" y="278975"/>
                    <a:pt x="278813" y="301364"/>
                    <a:pt x="278813" y="328982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40" name="도형 8">
            <a:extLst>
              <a:ext uri="{FF2B5EF4-FFF2-40B4-BE49-F238E27FC236}">
                <a16:creationId xmlns:a16="http://schemas.microsoft.com/office/drawing/2014/main" id="{36BED7A4-AF2C-B903-B13E-010F3808FE46}"/>
              </a:ext>
            </a:extLst>
          </p:cNvPr>
          <p:cNvCxnSpPr>
            <a:cxnSpLocks/>
            <a:stCxn id="34" idx="3"/>
            <a:endCxn id="25" idx="1"/>
          </p:cNvCxnSpPr>
          <p:nvPr/>
        </p:nvCxnSpPr>
        <p:spPr>
          <a:xfrm>
            <a:off x="6850603" y="2864373"/>
            <a:ext cx="680636" cy="36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7307410-797D-FD4F-43AE-A0D14804B2C3}"/>
              </a:ext>
            </a:extLst>
          </p:cNvPr>
          <p:cNvGrpSpPr/>
          <p:nvPr/>
        </p:nvGrpSpPr>
        <p:grpSpPr>
          <a:xfrm>
            <a:off x="7419791" y="1685737"/>
            <a:ext cx="1400800" cy="657409"/>
            <a:chOff x="3853448" y="3003902"/>
            <a:chExt cx="1400800" cy="657409"/>
          </a:xfrm>
        </p:grpSpPr>
        <p:sp>
          <p:nvSpPr>
            <p:cNvPr id="44" name="도형 4">
              <a:extLst>
                <a:ext uri="{FF2B5EF4-FFF2-40B4-BE49-F238E27FC236}">
                  <a16:creationId xmlns:a16="http://schemas.microsoft.com/office/drawing/2014/main" id="{0022B290-8122-30EA-0DDD-02EE852352EF}"/>
                </a:ext>
              </a:extLst>
            </p:cNvPr>
            <p:cNvSpPr>
              <a:spLocks/>
            </p:cNvSpPr>
            <p:nvPr/>
          </p:nvSpPr>
          <p:spPr>
            <a:xfrm>
              <a:off x="3853448" y="3003902"/>
              <a:ext cx="1400800" cy="657409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B916126E-53D0-2E56-2F6B-F438FB193AB9}"/>
                </a:ext>
              </a:extLst>
            </p:cNvPr>
            <p:cNvSpPr/>
            <p:nvPr/>
          </p:nvSpPr>
          <p:spPr>
            <a:xfrm>
              <a:off x="4495800" y="3057525"/>
              <a:ext cx="571500" cy="571500"/>
            </a:xfrm>
            <a:custGeom>
              <a:avLst/>
              <a:gdLst>
                <a:gd name="connsiteX0" fmla="*/ 195 w 571500"/>
                <a:gd name="connsiteY0" fmla="*/ 286023 h 571500"/>
                <a:gd name="connsiteX1" fmla="*/ 285945 w 571500"/>
                <a:gd name="connsiteY1" fmla="*/ 571773 h 571500"/>
                <a:gd name="connsiteX2" fmla="*/ 571695 w 571500"/>
                <a:gd name="connsiteY2" fmla="*/ 286023 h 571500"/>
                <a:gd name="connsiteX3" fmla="*/ 285945 w 571500"/>
                <a:gd name="connsiteY3" fmla="*/ 273 h 571500"/>
                <a:gd name="connsiteX4" fmla="*/ 195 w 571500"/>
                <a:gd name="connsiteY4" fmla="*/ 28602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023"/>
                  </a:moveTo>
                  <a:cubicBezTo>
                    <a:pt x="195" y="443838"/>
                    <a:pt x="128130" y="571773"/>
                    <a:pt x="285945" y="571773"/>
                  </a:cubicBezTo>
                  <a:cubicBezTo>
                    <a:pt x="443760" y="571773"/>
                    <a:pt x="571695" y="443838"/>
                    <a:pt x="571695" y="286023"/>
                  </a:cubicBezTo>
                  <a:cubicBezTo>
                    <a:pt x="571695" y="128208"/>
                    <a:pt x="443760" y="273"/>
                    <a:pt x="285945" y="273"/>
                  </a:cubicBezTo>
                  <a:cubicBezTo>
                    <a:pt x="128130" y="273"/>
                    <a:pt x="195" y="128208"/>
                    <a:pt x="195" y="286023"/>
                  </a:cubicBezTo>
                </a:path>
              </a:pathLst>
            </a:custGeom>
            <a:solidFill>
              <a:srgbClr val="3CC583"/>
            </a:solidFill>
            <a:ln w="9525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298E968-364B-0FEC-1822-2E424FD077A6}"/>
                </a:ext>
              </a:extLst>
            </p:cNvPr>
            <p:cNvSpPr txBox="1"/>
            <p:nvPr/>
          </p:nvSpPr>
          <p:spPr>
            <a:xfrm>
              <a:off x="3853448" y="3182755"/>
              <a:ext cx="598882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500" b="1" spc="0" baseline="0" dirty="0" err="1">
                  <a:ln/>
                  <a:solidFill>
                    <a:srgbClr val="37484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Roboto"/>
                  <a:rtl val="0"/>
                </a:rPr>
                <a:t>Frog</a:t>
              </a:r>
              <a:endParaRPr lang="ko-KR" altLang="en-US" sz="1500" b="1" spc="0" baseline="0" dirty="0">
                <a:ln/>
                <a:solidFill>
                  <a:srgbClr val="3748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Roboto"/>
                <a:rtl val="0"/>
              </a:endParaRPr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AD8BE875-7ED4-7E97-99A6-4E9499AF3A9B}"/>
                </a:ext>
              </a:extLst>
            </p:cNvPr>
            <p:cNvSpPr/>
            <p:nvPr/>
          </p:nvSpPr>
          <p:spPr>
            <a:xfrm>
              <a:off x="4495800" y="3057525"/>
              <a:ext cx="571500" cy="571500"/>
            </a:xfrm>
            <a:custGeom>
              <a:avLst/>
              <a:gdLst>
                <a:gd name="connsiteX0" fmla="*/ 195 w 571500"/>
                <a:gd name="connsiteY0" fmla="*/ 286023 h 571500"/>
                <a:gd name="connsiteX1" fmla="*/ 285945 w 571500"/>
                <a:gd name="connsiteY1" fmla="*/ 571773 h 571500"/>
                <a:gd name="connsiteX2" fmla="*/ 571695 w 571500"/>
                <a:gd name="connsiteY2" fmla="*/ 286023 h 571500"/>
                <a:gd name="connsiteX3" fmla="*/ 285945 w 571500"/>
                <a:gd name="connsiteY3" fmla="*/ 273 h 571500"/>
                <a:gd name="connsiteX4" fmla="*/ 195 w 571500"/>
                <a:gd name="connsiteY4" fmla="*/ 286023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571500">
                  <a:moveTo>
                    <a:pt x="195" y="286023"/>
                  </a:moveTo>
                  <a:cubicBezTo>
                    <a:pt x="195" y="443838"/>
                    <a:pt x="128130" y="571773"/>
                    <a:pt x="285945" y="571773"/>
                  </a:cubicBezTo>
                  <a:cubicBezTo>
                    <a:pt x="443760" y="571773"/>
                    <a:pt x="571695" y="443838"/>
                    <a:pt x="571695" y="286023"/>
                  </a:cubicBezTo>
                  <a:cubicBezTo>
                    <a:pt x="571695" y="128208"/>
                    <a:pt x="443760" y="273"/>
                    <a:pt x="285945" y="273"/>
                  </a:cubicBezTo>
                  <a:cubicBezTo>
                    <a:pt x="128130" y="273"/>
                    <a:pt x="195" y="128208"/>
                    <a:pt x="195" y="286023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953219AC-3BC8-8C1E-F0C0-3F7C562ADC69}"/>
                </a:ext>
              </a:extLst>
            </p:cNvPr>
            <p:cNvSpPr/>
            <p:nvPr/>
          </p:nvSpPr>
          <p:spPr>
            <a:xfrm>
              <a:off x="4617243" y="3186248"/>
              <a:ext cx="328612" cy="314331"/>
            </a:xfrm>
            <a:custGeom>
              <a:avLst/>
              <a:gdLst>
                <a:gd name="connsiteX0" fmla="*/ 224235 w 328612"/>
                <a:gd name="connsiteY0" fmla="*/ 205031 h 314331"/>
                <a:gd name="connsiteX1" fmla="*/ 267955 w 328612"/>
                <a:gd name="connsiteY1" fmla="*/ 177742 h 314331"/>
                <a:gd name="connsiteX2" fmla="*/ 267955 w 328612"/>
                <a:gd name="connsiteY2" fmla="*/ 259895 h 314331"/>
                <a:gd name="connsiteX3" fmla="*/ 100648 w 328612"/>
                <a:gd name="connsiteY3" fmla="*/ 214461 h 314331"/>
                <a:gd name="connsiteX4" fmla="*/ 91218 w 328612"/>
                <a:gd name="connsiteY4" fmla="*/ 83588 h 314331"/>
                <a:gd name="connsiteX5" fmla="*/ 103363 w 328612"/>
                <a:gd name="connsiteY5" fmla="*/ 43011 h 314331"/>
                <a:gd name="connsiteX6" fmla="*/ 153369 w 328612"/>
                <a:gd name="connsiteY6" fmla="*/ 4149 h 314331"/>
                <a:gd name="connsiteX7" fmla="*/ 175658 w 328612"/>
                <a:gd name="connsiteY7" fmla="*/ 4149 h 314331"/>
                <a:gd name="connsiteX8" fmla="*/ 225664 w 328612"/>
                <a:gd name="connsiteY8" fmla="*/ 43011 h 314331"/>
                <a:gd name="connsiteX9" fmla="*/ 237808 w 328612"/>
                <a:gd name="connsiteY9" fmla="*/ 83588 h 314331"/>
                <a:gd name="connsiteX10" fmla="*/ 228378 w 328612"/>
                <a:gd name="connsiteY10" fmla="*/ 214461 h 314331"/>
                <a:gd name="connsiteX11" fmla="*/ 61072 w 328612"/>
                <a:gd name="connsiteY11" fmla="*/ 259895 h 314331"/>
                <a:gd name="connsiteX12" fmla="*/ 61072 w 328612"/>
                <a:gd name="connsiteY12" fmla="*/ 177742 h 314331"/>
                <a:gd name="connsiteX13" fmla="*/ 104791 w 328612"/>
                <a:gd name="connsiteY13" fmla="*/ 205031 h 314331"/>
                <a:gd name="connsiteX14" fmla="*/ 50213 w 328612"/>
                <a:gd name="connsiteY14" fmla="*/ 223319 h 314331"/>
                <a:gd name="connsiteX15" fmla="*/ 9351 w 328612"/>
                <a:gd name="connsiteY15" fmla="*/ 223319 h 314331"/>
                <a:gd name="connsiteX16" fmla="*/ 68501 w 328612"/>
                <a:gd name="connsiteY16" fmla="*/ 314474 h 314331"/>
                <a:gd name="connsiteX17" fmla="*/ 112793 w 328612"/>
                <a:gd name="connsiteY17" fmla="*/ 268896 h 314331"/>
                <a:gd name="connsiteX18" fmla="*/ 164513 w 328612"/>
                <a:gd name="connsiteY18" fmla="*/ 287184 h 314331"/>
                <a:gd name="connsiteX19" fmla="*/ 216234 w 328612"/>
                <a:gd name="connsiteY19" fmla="*/ 269039 h 314331"/>
                <a:gd name="connsiteX20" fmla="*/ 260525 w 328612"/>
                <a:gd name="connsiteY20" fmla="*/ 314616 h 314331"/>
                <a:gd name="connsiteX21" fmla="*/ 319676 w 328612"/>
                <a:gd name="connsiteY21" fmla="*/ 223319 h 314331"/>
                <a:gd name="connsiteX22" fmla="*/ 278813 w 328612"/>
                <a:gd name="connsiteY22" fmla="*/ 223319 h 314331"/>
                <a:gd name="connsiteX23" fmla="*/ 95219 w 328612"/>
                <a:gd name="connsiteY23" fmla="*/ 95875 h 314331"/>
                <a:gd name="connsiteX24" fmla="*/ 63072 w 328612"/>
                <a:gd name="connsiteY24" fmla="*/ 122878 h 314331"/>
                <a:gd name="connsiteX25" fmla="*/ 27639 w 328612"/>
                <a:gd name="connsiteY25" fmla="*/ 85874 h 314331"/>
                <a:gd name="connsiteX26" fmla="*/ 207 w 328612"/>
                <a:gd name="connsiteY26" fmla="*/ 68157 h 314331"/>
                <a:gd name="connsiteX27" fmla="*/ 27639 w 328612"/>
                <a:gd name="connsiteY27" fmla="*/ 86445 h 314331"/>
                <a:gd name="connsiteX28" fmla="*/ 36783 w 328612"/>
                <a:gd name="connsiteY28" fmla="*/ 59013 h 314331"/>
                <a:gd name="connsiteX29" fmla="*/ 233808 w 328612"/>
                <a:gd name="connsiteY29" fmla="*/ 95732 h 314331"/>
                <a:gd name="connsiteX30" fmla="*/ 265955 w 328612"/>
                <a:gd name="connsiteY30" fmla="*/ 122878 h 314331"/>
                <a:gd name="connsiteX31" fmla="*/ 301388 w 328612"/>
                <a:gd name="connsiteY31" fmla="*/ 85874 h 314331"/>
                <a:gd name="connsiteX32" fmla="*/ 328820 w 328612"/>
                <a:gd name="connsiteY32" fmla="*/ 68157 h 314331"/>
                <a:gd name="connsiteX33" fmla="*/ 301388 w 328612"/>
                <a:gd name="connsiteY33" fmla="*/ 86445 h 314331"/>
                <a:gd name="connsiteX34" fmla="*/ 292244 w 328612"/>
                <a:gd name="connsiteY34" fmla="*/ 59013 h 314331"/>
                <a:gd name="connsiteX35" fmla="*/ 196517 w 328612"/>
                <a:gd name="connsiteY35" fmla="*/ 60013 h 314331"/>
                <a:gd name="connsiteX36" fmla="*/ 200089 w 328612"/>
                <a:gd name="connsiteY36" fmla="*/ 63585 h 314331"/>
                <a:gd name="connsiteX37" fmla="*/ 193088 w 328612"/>
                <a:gd name="connsiteY37" fmla="*/ 63585 h 314331"/>
                <a:gd name="connsiteX38" fmla="*/ 196660 w 328612"/>
                <a:gd name="connsiteY38" fmla="*/ 60013 h 314331"/>
                <a:gd name="connsiteX39" fmla="*/ 196517 w 328612"/>
                <a:gd name="connsiteY39" fmla="*/ 67157 h 314331"/>
                <a:gd name="connsiteX40" fmla="*/ 193088 w 328612"/>
                <a:gd name="connsiteY40" fmla="*/ 63585 h 314331"/>
                <a:gd name="connsiteX41" fmla="*/ 200089 w 328612"/>
                <a:gd name="connsiteY41" fmla="*/ 63585 h 314331"/>
                <a:gd name="connsiteX42" fmla="*/ 196517 w 328612"/>
                <a:gd name="connsiteY42" fmla="*/ 67157 h 314331"/>
                <a:gd name="connsiteX43" fmla="*/ 132509 w 328612"/>
                <a:gd name="connsiteY43" fmla="*/ 60013 h 314331"/>
                <a:gd name="connsiteX44" fmla="*/ 136081 w 328612"/>
                <a:gd name="connsiteY44" fmla="*/ 63585 h 314331"/>
                <a:gd name="connsiteX45" fmla="*/ 128937 w 328612"/>
                <a:gd name="connsiteY45" fmla="*/ 63585 h 314331"/>
                <a:gd name="connsiteX46" fmla="*/ 132509 w 328612"/>
                <a:gd name="connsiteY46" fmla="*/ 60013 h 314331"/>
                <a:gd name="connsiteX47" fmla="*/ 132509 w 328612"/>
                <a:gd name="connsiteY47" fmla="*/ 67157 h 314331"/>
                <a:gd name="connsiteX48" fmla="*/ 128937 w 328612"/>
                <a:gd name="connsiteY48" fmla="*/ 63585 h 314331"/>
                <a:gd name="connsiteX49" fmla="*/ 135938 w 328612"/>
                <a:gd name="connsiteY49" fmla="*/ 63585 h 314331"/>
                <a:gd name="connsiteX50" fmla="*/ 132366 w 328612"/>
                <a:gd name="connsiteY50" fmla="*/ 67157 h 31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28612" h="314331">
                  <a:moveTo>
                    <a:pt x="224235" y="205031"/>
                  </a:moveTo>
                  <a:cubicBezTo>
                    <a:pt x="224235" y="205031"/>
                    <a:pt x="245809" y="168598"/>
                    <a:pt x="267955" y="177742"/>
                  </a:cubicBezTo>
                  <a:cubicBezTo>
                    <a:pt x="296530" y="189601"/>
                    <a:pt x="267955" y="259895"/>
                    <a:pt x="267955" y="259895"/>
                  </a:cubicBezTo>
                  <a:moveTo>
                    <a:pt x="100648" y="214461"/>
                  </a:moveTo>
                  <a:cubicBezTo>
                    <a:pt x="119936" y="182314"/>
                    <a:pt x="102934" y="118449"/>
                    <a:pt x="91218" y="83588"/>
                  </a:cubicBezTo>
                  <a:cubicBezTo>
                    <a:pt x="86272" y="68855"/>
                    <a:pt x="91136" y="52604"/>
                    <a:pt x="103363" y="43011"/>
                  </a:cubicBezTo>
                  <a:lnTo>
                    <a:pt x="153369" y="4149"/>
                  </a:lnTo>
                  <a:cubicBezTo>
                    <a:pt x="159905" y="-1003"/>
                    <a:pt x="169121" y="-1003"/>
                    <a:pt x="175658" y="4149"/>
                  </a:cubicBezTo>
                  <a:lnTo>
                    <a:pt x="225664" y="43011"/>
                  </a:lnTo>
                  <a:cubicBezTo>
                    <a:pt x="237891" y="52604"/>
                    <a:pt x="242754" y="68855"/>
                    <a:pt x="237808" y="83588"/>
                  </a:cubicBezTo>
                  <a:cubicBezTo>
                    <a:pt x="226092" y="118449"/>
                    <a:pt x="209233" y="182314"/>
                    <a:pt x="228378" y="214461"/>
                  </a:cubicBezTo>
                  <a:moveTo>
                    <a:pt x="61072" y="259895"/>
                  </a:moveTo>
                  <a:cubicBezTo>
                    <a:pt x="61072" y="259895"/>
                    <a:pt x="32497" y="189601"/>
                    <a:pt x="61072" y="177742"/>
                  </a:cubicBezTo>
                  <a:cubicBezTo>
                    <a:pt x="83217" y="168598"/>
                    <a:pt x="104791" y="205031"/>
                    <a:pt x="104791" y="205031"/>
                  </a:cubicBezTo>
                  <a:moveTo>
                    <a:pt x="50213" y="223319"/>
                  </a:moveTo>
                  <a:lnTo>
                    <a:pt x="9351" y="223319"/>
                  </a:lnTo>
                  <a:cubicBezTo>
                    <a:pt x="9351" y="223319"/>
                    <a:pt x="16780" y="314474"/>
                    <a:pt x="68501" y="314474"/>
                  </a:cubicBezTo>
                  <a:cubicBezTo>
                    <a:pt x="112793" y="314474"/>
                    <a:pt x="112793" y="268896"/>
                    <a:pt x="112793" y="268896"/>
                  </a:cubicBezTo>
                  <a:cubicBezTo>
                    <a:pt x="128494" y="278687"/>
                    <a:pt x="146147" y="284929"/>
                    <a:pt x="164513" y="287184"/>
                  </a:cubicBezTo>
                  <a:cubicBezTo>
                    <a:pt x="182869" y="284973"/>
                    <a:pt x="200520" y="278780"/>
                    <a:pt x="216234" y="269039"/>
                  </a:cubicBezTo>
                  <a:cubicBezTo>
                    <a:pt x="216234" y="269039"/>
                    <a:pt x="216234" y="314616"/>
                    <a:pt x="260525" y="314616"/>
                  </a:cubicBezTo>
                  <a:cubicBezTo>
                    <a:pt x="312246" y="314616"/>
                    <a:pt x="319676" y="223319"/>
                    <a:pt x="319676" y="223319"/>
                  </a:cubicBezTo>
                  <a:lnTo>
                    <a:pt x="278813" y="223319"/>
                  </a:lnTo>
                  <a:moveTo>
                    <a:pt x="95219" y="95875"/>
                  </a:moveTo>
                  <a:cubicBezTo>
                    <a:pt x="93933" y="98875"/>
                    <a:pt x="83075" y="122878"/>
                    <a:pt x="63072" y="122878"/>
                  </a:cubicBezTo>
                  <a:cubicBezTo>
                    <a:pt x="43070" y="122878"/>
                    <a:pt x="27639" y="85874"/>
                    <a:pt x="27639" y="85874"/>
                  </a:cubicBezTo>
                  <a:moveTo>
                    <a:pt x="207" y="68157"/>
                  </a:moveTo>
                  <a:lnTo>
                    <a:pt x="27639" y="86445"/>
                  </a:lnTo>
                  <a:lnTo>
                    <a:pt x="36783" y="59013"/>
                  </a:lnTo>
                  <a:moveTo>
                    <a:pt x="233808" y="95732"/>
                  </a:moveTo>
                  <a:cubicBezTo>
                    <a:pt x="234808" y="98161"/>
                    <a:pt x="245666" y="122878"/>
                    <a:pt x="265955" y="122878"/>
                  </a:cubicBezTo>
                  <a:cubicBezTo>
                    <a:pt x="286243" y="122878"/>
                    <a:pt x="301388" y="85874"/>
                    <a:pt x="301388" y="85874"/>
                  </a:cubicBezTo>
                  <a:moveTo>
                    <a:pt x="328820" y="68157"/>
                  </a:moveTo>
                  <a:lnTo>
                    <a:pt x="301388" y="86445"/>
                  </a:lnTo>
                  <a:lnTo>
                    <a:pt x="292244" y="59013"/>
                  </a:lnTo>
                  <a:moveTo>
                    <a:pt x="196517" y="60013"/>
                  </a:moveTo>
                  <a:cubicBezTo>
                    <a:pt x="198490" y="60013"/>
                    <a:pt x="200089" y="61612"/>
                    <a:pt x="200089" y="63585"/>
                  </a:cubicBezTo>
                  <a:moveTo>
                    <a:pt x="193088" y="63585"/>
                  </a:moveTo>
                  <a:cubicBezTo>
                    <a:pt x="193088" y="61612"/>
                    <a:pt x="194688" y="60013"/>
                    <a:pt x="196660" y="60013"/>
                  </a:cubicBezTo>
                  <a:moveTo>
                    <a:pt x="196517" y="67157"/>
                  </a:moveTo>
                  <a:cubicBezTo>
                    <a:pt x="194601" y="67080"/>
                    <a:pt x="193086" y="65503"/>
                    <a:pt x="193088" y="63585"/>
                  </a:cubicBezTo>
                  <a:moveTo>
                    <a:pt x="200089" y="63585"/>
                  </a:moveTo>
                  <a:cubicBezTo>
                    <a:pt x="200089" y="65558"/>
                    <a:pt x="198490" y="67157"/>
                    <a:pt x="196517" y="67157"/>
                  </a:cubicBezTo>
                  <a:moveTo>
                    <a:pt x="132509" y="60013"/>
                  </a:moveTo>
                  <a:cubicBezTo>
                    <a:pt x="134482" y="60013"/>
                    <a:pt x="136081" y="61612"/>
                    <a:pt x="136081" y="63585"/>
                  </a:cubicBezTo>
                  <a:moveTo>
                    <a:pt x="128937" y="63585"/>
                  </a:moveTo>
                  <a:cubicBezTo>
                    <a:pt x="128937" y="61612"/>
                    <a:pt x="130537" y="60013"/>
                    <a:pt x="132509" y="60013"/>
                  </a:cubicBezTo>
                  <a:moveTo>
                    <a:pt x="132509" y="67157"/>
                  </a:moveTo>
                  <a:cubicBezTo>
                    <a:pt x="130537" y="67157"/>
                    <a:pt x="128937" y="65558"/>
                    <a:pt x="128937" y="63585"/>
                  </a:cubicBezTo>
                  <a:moveTo>
                    <a:pt x="135938" y="63585"/>
                  </a:moveTo>
                  <a:cubicBezTo>
                    <a:pt x="135938" y="65558"/>
                    <a:pt x="134339" y="67157"/>
                    <a:pt x="132366" y="67157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49" name="도형 8">
            <a:extLst>
              <a:ext uri="{FF2B5EF4-FFF2-40B4-BE49-F238E27FC236}">
                <a16:creationId xmlns:a16="http://schemas.microsoft.com/office/drawing/2014/main" id="{BC5318CE-7DD3-BCB8-A3C9-86305DA02B38}"/>
              </a:ext>
            </a:extLst>
          </p:cNvPr>
          <p:cNvCxnSpPr>
            <a:cxnSpLocks/>
            <a:stCxn id="6" idx="3"/>
            <a:endCxn id="44" idx="1"/>
          </p:cNvCxnSpPr>
          <p:nvPr/>
        </p:nvCxnSpPr>
        <p:spPr>
          <a:xfrm>
            <a:off x="6785369" y="2014442"/>
            <a:ext cx="634422" cy="0"/>
          </a:xfrm>
          <a:prstGeom prst="straightConnector1">
            <a:avLst/>
          </a:prstGeom>
          <a:noFill/>
          <a:ln w="38100" cap="flat" cmpd="sng">
            <a:solidFill>
              <a:srgbClr val="323232">
                <a:alpha val="100000"/>
              </a:srgbClr>
            </a:solidFill>
            <a:prstDash val="soli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3B1C9F1E-C7D4-794A-C0EF-6C386A07CC79}"/>
              </a:ext>
            </a:extLst>
          </p:cNvPr>
          <p:cNvGrpSpPr/>
          <p:nvPr/>
        </p:nvGrpSpPr>
        <p:grpSpPr>
          <a:xfrm>
            <a:off x="1313180" y="3812320"/>
            <a:ext cx="9471858" cy="2208751"/>
            <a:chOff x="5680290" y="2514537"/>
            <a:chExt cx="5104748" cy="3384092"/>
          </a:xfrm>
        </p:grpSpPr>
        <p:sp>
          <p:nvSpPr>
            <p:cNvPr id="56" name="도형 4">
              <a:extLst>
                <a:ext uri="{FF2B5EF4-FFF2-40B4-BE49-F238E27FC236}">
                  <a16:creationId xmlns:a16="http://schemas.microsoft.com/office/drawing/2014/main" id="{5F3D2333-EF41-B726-93DA-8149BA3EBBCA}"/>
                </a:ext>
              </a:extLst>
            </p:cNvPr>
            <p:cNvSpPr>
              <a:spLocks/>
            </p:cNvSpPr>
            <p:nvPr/>
          </p:nvSpPr>
          <p:spPr>
            <a:xfrm>
              <a:off x="5680290" y="2514537"/>
              <a:ext cx="5104748" cy="3384092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D905029-E8F1-9F9F-F581-453FC0A95C36}"/>
                </a:ext>
              </a:extLst>
            </p:cNvPr>
            <p:cNvSpPr txBox="1"/>
            <p:nvPr/>
          </p:nvSpPr>
          <p:spPr>
            <a:xfrm>
              <a:off x="5848279" y="3269417"/>
              <a:ext cx="4936759" cy="24049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IObject</a:t>
              </a:r>
              <a:r>
                <a:rPr lang="en-US" altLang="ko-KR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 </a:t>
              </a: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클래스에 공통된 속성이 전부 정의되어 있음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재사용성 및 생산성 극대화</a:t>
              </a: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IObject</a:t>
              </a: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를 상속하여 </a:t>
              </a:r>
              <a:r>
                <a:rPr lang="en-US" altLang="ko-KR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Player </a:t>
              </a: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클래스 생성</a:t>
              </a:r>
              <a:r>
                <a:rPr lang="en-US" altLang="ko-KR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, </a:t>
              </a: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이후 게임 목표를 추가한 </a:t>
              </a:r>
              <a:r>
                <a:rPr lang="en-US" altLang="ko-KR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Frog </a:t>
              </a: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클래스 생성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74D0ED00-A355-BABD-220C-CF17021611E3}"/>
                </a:ext>
              </a:extLst>
            </p:cNvPr>
            <p:cNvSpPr txBox="1"/>
            <p:nvPr/>
          </p:nvSpPr>
          <p:spPr>
            <a:xfrm>
              <a:off x="5848279" y="2689650"/>
              <a:ext cx="4712010" cy="70733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</a:rPr>
                <a:t>상속을 통한 실제 사용 클래스 생성</a:t>
              </a:r>
              <a:endParaRPr lang="ko-KR" alt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5429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2CBFE-5D9C-5F3A-5FED-C8B139DCA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 descr="텍스트, 스크린샷, 멀티미디어, 디스플레이이(가) 표시된 사진&#10;&#10;자동 생성된 설명">
            <a:extLst>
              <a:ext uri="{FF2B5EF4-FFF2-40B4-BE49-F238E27FC236}">
                <a16:creationId xmlns:a16="http://schemas.microsoft.com/office/drawing/2014/main" id="{7A8D6753-7233-10DE-648F-51D18403A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97940"/>
            <a:ext cx="5623531" cy="4955736"/>
          </a:xfrm>
          <a:prstGeom prst="rect">
            <a:avLst/>
          </a:prstGeom>
        </p:spPr>
      </p:pic>
      <p:sp>
        <p:nvSpPr>
          <p:cNvPr id="5" name="Rect 0">
            <a:extLst>
              <a:ext uri="{FF2B5EF4-FFF2-40B4-BE49-F238E27FC236}">
                <a16:creationId xmlns:a16="http://schemas.microsoft.com/office/drawing/2014/main" id="{F5E991F1-B762-1227-4FFA-20DFD64BEA7D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779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클래스 구성 </a:t>
            </a:r>
            <a:r>
              <a:rPr lang="en-US" altLang="ko-KR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– Game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charset="0"/>
              <a:ea typeface="맑은 고딕" charset="0"/>
              <a:cs typeface="LINE Seed Sans KR Regular" charset="0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E1749521-20D1-6BF2-87B2-85FE0E6AFB7D}"/>
              </a:ext>
            </a:extLst>
          </p:cNvPr>
          <p:cNvGrpSpPr/>
          <p:nvPr/>
        </p:nvGrpSpPr>
        <p:grpSpPr>
          <a:xfrm>
            <a:off x="5680290" y="1926319"/>
            <a:ext cx="6273821" cy="4094751"/>
            <a:chOff x="5680290" y="2514537"/>
            <a:chExt cx="6273821" cy="3384092"/>
          </a:xfrm>
        </p:grpSpPr>
        <p:sp>
          <p:nvSpPr>
            <p:cNvPr id="2" name="도형 4">
              <a:extLst>
                <a:ext uri="{FF2B5EF4-FFF2-40B4-BE49-F238E27FC236}">
                  <a16:creationId xmlns:a16="http://schemas.microsoft.com/office/drawing/2014/main" id="{93A15201-DEAC-22DF-9F68-C374C1DB3492}"/>
                </a:ext>
              </a:extLst>
            </p:cNvPr>
            <p:cNvSpPr>
              <a:spLocks/>
            </p:cNvSpPr>
            <p:nvPr/>
          </p:nvSpPr>
          <p:spPr>
            <a:xfrm>
              <a:off x="5680290" y="2514537"/>
              <a:ext cx="5104748" cy="3384092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7604F96-1C97-459B-459D-E62705856771}"/>
                </a:ext>
              </a:extLst>
            </p:cNvPr>
            <p:cNvSpPr txBox="1"/>
            <p:nvPr/>
          </p:nvSpPr>
          <p:spPr>
            <a:xfrm>
              <a:off x="5848279" y="3269417"/>
              <a:ext cx="6105832" cy="24006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멤버 변수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점수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, 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목숨</a:t>
              </a: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멤버 함수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getter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와 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setter</a:t>
              </a:r>
            </a:p>
            <a:p>
              <a:pPr marL="711200" lvl="1" indent="-254000">
                <a:buFont typeface="Wingdings"/>
                <a:buChar char=""/>
                <a:defRPr/>
              </a:pP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순수 가상 멤버 함수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en-US" altLang="ko-KR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init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,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 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update, </a:t>
              </a:r>
              <a:r>
                <a:rPr lang="en-US" altLang="ko-KR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isGameOver</a:t>
              </a: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B4BE842-B589-5871-335D-37D06F030DB7}"/>
                </a:ext>
              </a:extLst>
            </p:cNvPr>
            <p:cNvSpPr txBox="1"/>
            <p:nvPr/>
          </p:nvSpPr>
          <p:spPr>
            <a:xfrm>
              <a:off x="5848279" y="2689650"/>
              <a:ext cx="4712010" cy="46166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</a:rPr>
                <a:t>게임 객체의 부모 클래스</a:t>
              </a:r>
              <a:endParaRPr lang="ko-KR" alt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765416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4F128-749C-29A7-1E49-F72EE0E78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D7F8E3B4-F577-B579-0684-07EB512DCC07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779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클래스 구성 </a:t>
            </a:r>
            <a:r>
              <a:rPr lang="en-US" altLang="ko-KR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– Game – </a:t>
            </a:r>
            <a:r>
              <a:rPr lang="ko-KR" altLang="en-US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자식 클래스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charset="0"/>
              <a:ea typeface="맑은 고딕" charset="0"/>
              <a:cs typeface="LINE Seed Sans KR Regular" charset="0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2AF03C3-F544-F991-B996-56866980CB7C}"/>
              </a:ext>
            </a:extLst>
          </p:cNvPr>
          <p:cNvGrpSpPr/>
          <p:nvPr/>
        </p:nvGrpSpPr>
        <p:grpSpPr>
          <a:xfrm>
            <a:off x="5680290" y="1926319"/>
            <a:ext cx="6273821" cy="4094751"/>
            <a:chOff x="5680290" y="2514537"/>
            <a:chExt cx="6273821" cy="3384092"/>
          </a:xfrm>
        </p:grpSpPr>
        <p:sp>
          <p:nvSpPr>
            <p:cNvPr id="2" name="도형 4">
              <a:extLst>
                <a:ext uri="{FF2B5EF4-FFF2-40B4-BE49-F238E27FC236}">
                  <a16:creationId xmlns:a16="http://schemas.microsoft.com/office/drawing/2014/main" id="{1819A361-678B-B9ED-A22F-5E43B549D1A6}"/>
                </a:ext>
              </a:extLst>
            </p:cNvPr>
            <p:cNvSpPr>
              <a:spLocks/>
            </p:cNvSpPr>
            <p:nvPr/>
          </p:nvSpPr>
          <p:spPr>
            <a:xfrm>
              <a:off x="5680290" y="2514537"/>
              <a:ext cx="5104748" cy="3384092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609F494-9225-BCBF-E609-0517E58B2D24}"/>
                </a:ext>
              </a:extLst>
            </p:cNvPr>
            <p:cNvSpPr txBox="1"/>
            <p:nvPr/>
          </p:nvSpPr>
          <p:spPr>
            <a:xfrm>
              <a:off x="5848279" y="3269417"/>
              <a:ext cx="6105832" cy="19840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개구리 게임과 관련된 변수 도입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개구리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, 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차</a:t>
              </a: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게임 로직과 관련된 함수 도입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en-US" altLang="ko-KR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addCar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, </a:t>
              </a:r>
              <a:r>
                <a:rPr lang="en-US" altLang="ko-KR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addMultipleCar</a:t>
              </a: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순수 가상 함수 </a:t>
              </a:r>
              <a:r>
                <a:rPr lang="ko-KR" altLang="en-US" sz="20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오버라이드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en-US" altLang="ko-KR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init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,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 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update, </a:t>
              </a:r>
              <a:r>
                <a:rPr lang="en-US" altLang="ko-KR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isGameOver</a:t>
              </a: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D354FB8-7DDF-A969-6DAA-FF210B762ACD}"/>
                </a:ext>
              </a:extLst>
            </p:cNvPr>
            <p:cNvSpPr txBox="1"/>
            <p:nvPr/>
          </p:nvSpPr>
          <p:spPr>
            <a:xfrm>
              <a:off x="5848279" y="2689650"/>
              <a:ext cx="4712010" cy="38154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</a:rPr>
                <a:t>실제 게임 객체를 생성할 클래스</a:t>
              </a:r>
              <a:endParaRPr lang="ko-KR" altLang="en-US" sz="2400" b="1" dirty="0"/>
            </a:p>
          </p:txBody>
        </p:sp>
      </p:grpSp>
      <p:pic>
        <p:nvPicPr>
          <p:cNvPr id="4" name="그림 3" descr="텍스트, 스크린샷, 소프트웨어, 멀티미디어이(가) 표시된 사진&#10;&#10;자동 생성된 설명">
            <a:extLst>
              <a:ext uri="{FF2B5EF4-FFF2-40B4-BE49-F238E27FC236}">
                <a16:creationId xmlns:a16="http://schemas.microsoft.com/office/drawing/2014/main" id="{8BDCA119-956F-EA2E-A803-CD4F3D8A9A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10" y="1297940"/>
            <a:ext cx="4746028" cy="511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427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4B4F36-AF9A-BD97-E909-8F7654C558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2EEA7B42-BE0C-F31E-4B60-3B7163286928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779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클래스 구성 </a:t>
            </a:r>
            <a:r>
              <a:rPr lang="en-US" altLang="ko-KR" sz="2400" b="1" spc="-14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– </a:t>
            </a:r>
            <a:r>
              <a:rPr lang="en-US" altLang="ko-KR" sz="2400" b="1" spc="-140" dirty="0" err="1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GameManager</a:t>
            </a:r>
            <a:endParaRPr lang="ko-KR" altLang="en-US" sz="2400" b="1" dirty="0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charset="0"/>
              <a:ea typeface="맑은 고딕" charset="0"/>
              <a:cs typeface="LINE Seed Sans KR Regular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B54E823-5FFE-5D2E-906B-43BF2C7C7C2A}"/>
              </a:ext>
            </a:extLst>
          </p:cNvPr>
          <p:cNvGrpSpPr/>
          <p:nvPr/>
        </p:nvGrpSpPr>
        <p:grpSpPr>
          <a:xfrm>
            <a:off x="5680290" y="1926319"/>
            <a:ext cx="6273821" cy="4094751"/>
            <a:chOff x="5680290" y="2514537"/>
            <a:chExt cx="6273821" cy="3384092"/>
          </a:xfrm>
        </p:grpSpPr>
        <p:sp>
          <p:nvSpPr>
            <p:cNvPr id="2" name="도형 4">
              <a:extLst>
                <a:ext uri="{FF2B5EF4-FFF2-40B4-BE49-F238E27FC236}">
                  <a16:creationId xmlns:a16="http://schemas.microsoft.com/office/drawing/2014/main" id="{D0ED1F86-AE10-E50C-403E-2FD6529DE6EA}"/>
                </a:ext>
              </a:extLst>
            </p:cNvPr>
            <p:cNvSpPr>
              <a:spLocks/>
            </p:cNvSpPr>
            <p:nvPr/>
          </p:nvSpPr>
          <p:spPr>
            <a:xfrm>
              <a:off x="5680290" y="2514537"/>
              <a:ext cx="5104748" cy="3384092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A2FECAC-E85C-1C77-F0C4-48F48D5AC128}"/>
                </a:ext>
              </a:extLst>
            </p:cNvPr>
            <p:cNvSpPr txBox="1"/>
            <p:nvPr/>
          </p:nvSpPr>
          <p:spPr>
            <a:xfrm>
              <a:off x="5848279" y="3269417"/>
              <a:ext cx="6105832" cy="1815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멤버 변수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게임들 및 상태 변수</a:t>
              </a: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멤버 함수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en-US" altLang="ko-KR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init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 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및 </a:t>
              </a:r>
              <a:r>
                <a:rPr lang="en-US" altLang="ko-KR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update </a:t>
              </a: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등 게임 진행 관련 함수</a:t>
              </a: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ko-KR" altLang="en-US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타이틀 표시 등 그래픽 관련 함수</a:t>
              </a:r>
              <a:endParaRPr lang="en-US" altLang="ko-KR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025BCA-7BDF-198A-EF5C-8BABBBE5CB90}"/>
                </a:ext>
              </a:extLst>
            </p:cNvPr>
            <p:cNvSpPr txBox="1"/>
            <p:nvPr/>
          </p:nvSpPr>
          <p:spPr>
            <a:xfrm>
              <a:off x="5848279" y="2689650"/>
              <a:ext cx="4712010" cy="46166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</a:rPr>
                <a:t>게임 관리 객체</a:t>
              </a:r>
              <a:endParaRPr lang="ko-KR" altLang="en-US" sz="2400" b="1" dirty="0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B9BA6931-627C-74FF-BC4D-A07197C15A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284" y="1297940"/>
            <a:ext cx="3586187" cy="541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23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3173B-2A25-522B-9E54-33C10C2DD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똥피하기게임하기 &gt; 인기게임 | 존맛탱게임">
            <a:extLst>
              <a:ext uri="{FF2B5EF4-FFF2-40B4-BE49-F238E27FC236}">
                <a16:creationId xmlns:a16="http://schemas.microsoft.com/office/drawing/2014/main" id="{234980A3-1222-4012-74D3-9DBDE6175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970" y="1384812"/>
            <a:ext cx="4238625" cy="24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 0">
            <a:extLst>
              <a:ext uri="{FF2B5EF4-FFF2-40B4-BE49-F238E27FC236}">
                <a16:creationId xmlns:a16="http://schemas.microsoft.com/office/drawing/2014/main" id="{7A8ABBFE-F573-FE57-05EF-5517EA29CE4C}"/>
              </a:ext>
            </a:extLst>
          </p:cNvPr>
          <p:cNvSpPr txBox="1">
            <a:spLocks/>
          </p:cNvSpPr>
          <p:nvPr/>
        </p:nvSpPr>
        <p:spPr>
          <a:xfrm>
            <a:off x="1313179" y="836930"/>
            <a:ext cx="8717719" cy="46166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확장성 극대화 </a:t>
            </a:r>
            <a:r>
              <a:rPr lang="en-US" altLang="ko-KR" sz="24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– </a:t>
            </a:r>
            <a:r>
              <a:rPr lang="ko-KR" altLang="en-US" sz="24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오브젝트 추가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D0D357B-76E4-6D97-376B-E9E445ECD9FE}"/>
              </a:ext>
            </a:extLst>
          </p:cNvPr>
          <p:cNvGrpSpPr/>
          <p:nvPr/>
        </p:nvGrpSpPr>
        <p:grpSpPr>
          <a:xfrm>
            <a:off x="6620806" y="4457914"/>
            <a:ext cx="5417648" cy="1563156"/>
            <a:chOff x="6620806" y="4457914"/>
            <a:chExt cx="5417648" cy="1563156"/>
          </a:xfrm>
        </p:grpSpPr>
        <p:sp>
          <p:nvSpPr>
            <p:cNvPr id="7" name="도형 4">
              <a:extLst>
                <a:ext uri="{FF2B5EF4-FFF2-40B4-BE49-F238E27FC236}">
                  <a16:creationId xmlns:a16="http://schemas.microsoft.com/office/drawing/2014/main" id="{1F8C3129-D180-9DE1-BFDF-E1C617EBF9AE}"/>
                </a:ext>
              </a:extLst>
            </p:cNvPr>
            <p:cNvSpPr>
              <a:spLocks/>
            </p:cNvSpPr>
            <p:nvPr/>
          </p:nvSpPr>
          <p:spPr>
            <a:xfrm>
              <a:off x="6620806" y="4457914"/>
              <a:ext cx="4929510" cy="1563156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6" name="텍스트 상자 29">
              <a:extLst>
                <a:ext uri="{FF2B5EF4-FFF2-40B4-BE49-F238E27FC236}">
                  <a16:creationId xmlns:a16="http://schemas.microsoft.com/office/drawing/2014/main" id="{D45FF56A-E1C2-D187-871D-BE5400754396}"/>
                </a:ext>
              </a:extLst>
            </p:cNvPr>
            <p:cNvSpPr txBox="1">
              <a:spLocks/>
            </p:cNvSpPr>
            <p:nvPr/>
          </p:nvSpPr>
          <p:spPr>
            <a:xfrm>
              <a:off x="6701632" y="4531064"/>
              <a:ext cx="5336822" cy="1015663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클래스를 간소화하고 역할을 명확히 분담</a:t>
              </a:r>
              <a:endParaRPr lang="en-US" altLang="ko-KR" sz="20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>
                <a:defRPr/>
              </a:pPr>
              <a:endParaRPr lang="en-US" altLang="ko-KR" sz="20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>
                <a:defRPr/>
              </a:pPr>
              <a:r>
                <a:rPr lang="en-US" altLang="ko-KR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  <a:sym typeface="Wingdings" panose="05000000000000000000" pitchFamily="2" charset="2"/>
                </a:rPr>
                <a:t> </a:t>
              </a:r>
              <a:r>
                <a:rPr lang="ko-KR" altLang="en-US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  <a:sym typeface="Wingdings" panose="05000000000000000000" pitchFamily="2" charset="2"/>
                </a:rPr>
                <a:t>단시간 내 기능 추가 가능</a:t>
              </a:r>
              <a:endParaRPr lang="ko-KR" altLang="en-US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</p:txBody>
        </p:sp>
      </p:grpSp>
      <p:pic>
        <p:nvPicPr>
          <p:cNvPr id="5" name="그림 4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6D2E6C7F-7AC4-528E-BA58-4706C7417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284" y="1298595"/>
            <a:ext cx="4654502" cy="542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49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똥피하기게임하기 &gt; 인기게임 | 존맛탱게임">
            <a:extLst>
              <a:ext uri="{FF2B5EF4-FFF2-40B4-BE49-F238E27FC236}">
                <a16:creationId xmlns:a16="http://schemas.microsoft.com/office/drawing/2014/main" id="{5417D729-D8E9-60B1-316A-6DAA8B9F6A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970" y="1384812"/>
            <a:ext cx="4238625" cy="24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 0">
            <a:extLst>
              <a:ext uri="{FF2B5EF4-FFF2-40B4-BE49-F238E27FC236}">
                <a16:creationId xmlns:a16="http://schemas.microsoft.com/office/drawing/2014/main" id="{725A20DC-25CB-A6C6-6AAF-361F46105F8F}"/>
              </a:ext>
            </a:extLst>
          </p:cNvPr>
          <p:cNvSpPr txBox="1">
            <a:spLocks/>
          </p:cNvSpPr>
          <p:nvPr/>
        </p:nvSpPr>
        <p:spPr>
          <a:xfrm>
            <a:off x="1313179" y="836930"/>
            <a:ext cx="8717719" cy="46166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en-US" sz="24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확장성 극대화 </a:t>
            </a:r>
            <a:r>
              <a:rPr lang="en-US" altLang="ko-KR" sz="24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– </a:t>
            </a:r>
            <a:r>
              <a:rPr lang="ko-KR" altLang="en-US" sz="24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게임 추가</a:t>
            </a:r>
          </a:p>
        </p:txBody>
      </p:sp>
      <p:pic>
        <p:nvPicPr>
          <p:cNvPr id="4" name="그림 3" descr="텍스트, 스크린샷, 소프트웨어, 디스플레이이(가) 표시된 사진&#10;&#10;자동 생성된 설명">
            <a:extLst>
              <a:ext uri="{FF2B5EF4-FFF2-40B4-BE49-F238E27FC236}">
                <a16:creationId xmlns:a16="http://schemas.microsoft.com/office/drawing/2014/main" id="{9AD32FAA-D956-B321-929C-46F6CFA9F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7940"/>
            <a:ext cx="6485540" cy="4937855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ACAA83C6-FCC7-ACD3-46E1-5C279E9AE420}"/>
              </a:ext>
            </a:extLst>
          </p:cNvPr>
          <p:cNvGrpSpPr/>
          <p:nvPr/>
        </p:nvGrpSpPr>
        <p:grpSpPr>
          <a:xfrm>
            <a:off x="6620806" y="4457914"/>
            <a:ext cx="5417648" cy="1563156"/>
            <a:chOff x="6620806" y="4457914"/>
            <a:chExt cx="5417648" cy="1563156"/>
          </a:xfrm>
        </p:grpSpPr>
        <p:sp>
          <p:nvSpPr>
            <p:cNvPr id="8" name="도형 4">
              <a:extLst>
                <a:ext uri="{FF2B5EF4-FFF2-40B4-BE49-F238E27FC236}">
                  <a16:creationId xmlns:a16="http://schemas.microsoft.com/office/drawing/2014/main" id="{E0A4B602-391A-CCFB-C098-BDC5AFACD5E8}"/>
                </a:ext>
              </a:extLst>
            </p:cNvPr>
            <p:cNvSpPr>
              <a:spLocks/>
            </p:cNvSpPr>
            <p:nvPr/>
          </p:nvSpPr>
          <p:spPr>
            <a:xfrm>
              <a:off x="6620806" y="4457914"/>
              <a:ext cx="4929510" cy="1563156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9" name="텍스트 상자 29">
              <a:extLst>
                <a:ext uri="{FF2B5EF4-FFF2-40B4-BE49-F238E27FC236}">
                  <a16:creationId xmlns:a16="http://schemas.microsoft.com/office/drawing/2014/main" id="{E14DEFB8-B642-EFC7-AAB2-DFE0D4F2D807}"/>
                </a:ext>
              </a:extLst>
            </p:cNvPr>
            <p:cNvSpPr txBox="1">
              <a:spLocks/>
            </p:cNvSpPr>
            <p:nvPr/>
          </p:nvSpPr>
          <p:spPr>
            <a:xfrm>
              <a:off x="6701632" y="4531064"/>
              <a:ext cx="5336822" cy="1015663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ko-KR" altLang="en-US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</a:rPr>
                <a:t>클래스를 간소화하고 역할을 명확히 분담</a:t>
              </a:r>
              <a:endParaRPr lang="en-US" altLang="ko-KR" sz="20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>
                <a:defRPr/>
              </a:pPr>
              <a:endParaRPr lang="en-US" altLang="ko-KR" sz="2000" b="1" spc="-130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  <a:p>
              <a:pPr>
                <a:defRPr/>
              </a:pPr>
              <a:r>
                <a:rPr lang="en-US" altLang="ko-KR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  <a:sym typeface="Wingdings" panose="05000000000000000000" pitchFamily="2" charset="2"/>
                </a:rPr>
                <a:t> </a:t>
              </a:r>
              <a:r>
                <a:rPr lang="ko-KR" altLang="en-US" sz="2000" b="1" spc="-13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panose="020B0503020000020004" pitchFamily="50" charset="-127"/>
                  <a:ea typeface="맑은 고딕" panose="020B0503020000020004" pitchFamily="50" charset="-127"/>
                  <a:cs typeface="LINE Seed Sans KR Regular" charset="0"/>
                  <a:sym typeface="Wingdings" panose="05000000000000000000" pitchFamily="2" charset="2"/>
                </a:rPr>
                <a:t>단시간 내 기능 추가 가능</a:t>
              </a:r>
              <a:endParaRPr lang="ko-KR" altLang="en-US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978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13398" y="836712"/>
            <a:ext cx="5177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/>
                <a:ea typeface="맑은 고딕"/>
                <a:cs typeface="LINE Seed Sans KR Regular"/>
              </a:rPr>
              <a:t>기타 구현 사항 </a:t>
            </a:r>
            <a:r>
              <a:rPr lang="en-US" altLang="ko-KR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/>
                <a:ea typeface="맑은 고딕"/>
                <a:cs typeface="LINE Seed Sans KR Regular"/>
              </a:rPr>
              <a:t>- 1</a:t>
            </a:r>
          </a:p>
        </p:txBody>
      </p:sp>
      <p:pic>
        <p:nvPicPr>
          <p:cNvPr id="5" name="그림 4" descr="텍스트, 스크린샷, 소프트웨어, 디스플레이이(가) 표시된 사진&#10;&#10;자동 생성된 설명">
            <a:extLst>
              <a:ext uri="{FF2B5EF4-FFF2-40B4-BE49-F238E27FC236}">
                <a16:creationId xmlns:a16="http://schemas.microsoft.com/office/drawing/2014/main" id="{4DB1819C-195C-0E7E-1174-E2779B85D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50" y="1298377"/>
            <a:ext cx="5232206" cy="5232206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5EE283B4-C3A5-92E9-7C6F-44DA45D8D25B}"/>
              </a:ext>
            </a:extLst>
          </p:cNvPr>
          <p:cNvGrpSpPr/>
          <p:nvPr/>
        </p:nvGrpSpPr>
        <p:grpSpPr>
          <a:xfrm>
            <a:off x="5680290" y="1926319"/>
            <a:ext cx="5460034" cy="4094751"/>
            <a:chOff x="5680290" y="2514537"/>
            <a:chExt cx="5460034" cy="3384092"/>
          </a:xfrm>
        </p:grpSpPr>
        <p:sp>
          <p:nvSpPr>
            <p:cNvPr id="7" name="도형 4">
              <a:extLst>
                <a:ext uri="{FF2B5EF4-FFF2-40B4-BE49-F238E27FC236}">
                  <a16:creationId xmlns:a16="http://schemas.microsoft.com/office/drawing/2014/main" id="{A08289DE-D982-A456-E124-E03078BED7CD}"/>
                </a:ext>
              </a:extLst>
            </p:cNvPr>
            <p:cNvSpPr>
              <a:spLocks/>
            </p:cNvSpPr>
            <p:nvPr/>
          </p:nvSpPr>
          <p:spPr>
            <a:xfrm>
              <a:off x="5680290" y="2514537"/>
              <a:ext cx="5460034" cy="3384092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5481F91-9ABC-C200-F5EE-96C7CC81ADBE}"/>
                </a:ext>
              </a:extLst>
            </p:cNvPr>
            <p:cNvSpPr txBox="1"/>
            <p:nvPr/>
          </p:nvSpPr>
          <p:spPr>
            <a:xfrm>
              <a:off x="5848279" y="3269417"/>
              <a:ext cx="5220774" cy="23655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__</a:t>
              </a:r>
              <a:r>
                <a:rPr lang="en-US" altLang="ko-KR" sz="20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cxa_pure_virtual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en-US" altLang="ko-KR" sz="16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vtable</a:t>
              </a:r>
              <a:r>
                <a:rPr lang="ko-KR" altLang="en-US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이 채워지지 않은 가상 함수 호출 시 호출되어 에러를 발생시킴</a:t>
              </a:r>
              <a:endParaRPr lang="en-US" altLang="ko-KR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__</a:t>
              </a:r>
              <a:r>
                <a:rPr lang="en-US" altLang="ko-KR" sz="20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cxa_deleted_virtual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en-US" altLang="ko-KR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(= deleted;) </a:t>
              </a:r>
              <a:r>
                <a:rPr lang="ko-KR" altLang="en-US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로 정의된 가상 함수 호출 시 호출되어 에러를 발생시킴</a:t>
              </a:r>
              <a:endParaRPr lang="en-US" altLang="ko-KR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__</a:t>
              </a:r>
              <a:r>
                <a:rPr lang="en-US" altLang="ko-KR" sz="20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gnu_cxx</a:t>
              </a:r>
              <a:r>
                <a:rPr lang="en-US" altLang="ko-KR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::__</a:t>
              </a:r>
              <a:r>
                <a:rPr lang="en-US" altLang="ko-KR" sz="20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verbose_terminate_handler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en-US" altLang="ko-KR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Core dump </a:t>
              </a:r>
              <a:r>
                <a:rPr lang="ko-KR" altLang="en-US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등의 에러 </a:t>
              </a:r>
              <a:r>
                <a:rPr lang="ko-KR" altLang="en-US" sz="16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추적시</a:t>
              </a:r>
              <a:r>
                <a:rPr lang="ko-KR" altLang="en-US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 사용</a:t>
              </a:r>
              <a:endParaRPr lang="en-US" altLang="ko-KR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2153477-B65C-D6F6-5EBB-022CE8CD6D42}"/>
                </a:ext>
              </a:extLst>
            </p:cNvPr>
            <p:cNvSpPr txBox="1"/>
            <p:nvPr/>
          </p:nvSpPr>
          <p:spPr>
            <a:xfrm>
              <a:off x="5848279" y="2689650"/>
              <a:ext cx="4712010" cy="38154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</a:rPr>
                <a:t>STL </a:t>
              </a:r>
              <a:r>
                <a:rPr lang="ko-KR" altLang="en-US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</a:rPr>
                <a:t>함수 </a:t>
              </a:r>
              <a:r>
                <a:rPr lang="ko-KR" altLang="en-US" sz="2400" b="1" spc="-140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</a:rPr>
                <a:t>오버라이드</a:t>
              </a:r>
              <a:endParaRPr lang="ko-KR" alt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06618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BD792-5C94-2992-4F19-7173568820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4F7D66-3AD8-EF31-C02C-B07A9E84A7E1}"/>
              </a:ext>
            </a:extLst>
          </p:cNvPr>
          <p:cNvSpPr txBox="1"/>
          <p:nvPr/>
        </p:nvSpPr>
        <p:spPr>
          <a:xfrm>
            <a:off x="1313398" y="836712"/>
            <a:ext cx="5177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/>
                <a:ea typeface="맑은 고딕"/>
                <a:cs typeface="LINE Seed Sans KR Regular"/>
              </a:rPr>
              <a:t>기타 구현 사항 </a:t>
            </a:r>
            <a:r>
              <a:rPr lang="en-US" altLang="ko-KR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/>
                <a:ea typeface="맑은 고딕"/>
                <a:cs typeface="LINE Seed Sans KR Regular"/>
              </a:rPr>
              <a:t>- 2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DD12DD3-B10D-C4BD-4F5B-91CF4C8626D9}"/>
              </a:ext>
            </a:extLst>
          </p:cNvPr>
          <p:cNvGrpSpPr/>
          <p:nvPr/>
        </p:nvGrpSpPr>
        <p:grpSpPr>
          <a:xfrm>
            <a:off x="5680290" y="1926319"/>
            <a:ext cx="5460034" cy="4094751"/>
            <a:chOff x="5680290" y="2514537"/>
            <a:chExt cx="5460034" cy="3384092"/>
          </a:xfrm>
        </p:grpSpPr>
        <p:sp>
          <p:nvSpPr>
            <p:cNvPr id="7" name="도형 4">
              <a:extLst>
                <a:ext uri="{FF2B5EF4-FFF2-40B4-BE49-F238E27FC236}">
                  <a16:creationId xmlns:a16="http://schemas.microsoft.com/office/drawing/2014/main" id="{82B70E53-88DF-D515-E490-13BD8FC63BF6}"/>
                </a:ext>
              </a:extLst>
            </p:cNvPr>
            <p:cNvSpPr>
              <a:spLocks/>
            </p:cNvSpPr>
            <p:nvPr/>
          </p:nvSpPr>
          <p:spPr>
            <a:xfrm>
              <a:off x="5680290" y="2514537"/>
              <a:ext cx="5460034" cy="3384092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1B7B246-68AB-1E0D-0E87-E16027B3A34F}"/>
                </a:ext>
              </a:extLst>
            </p:cNvPr>
            <p:cNvSpPr txBox="1"/>
            <p:nvPr/>
          </p:nvSpPr>
          <p:spPr>
            <a:xfrm>
              <a:off x="5848279" y="3269417"/>
              <a:ext cx="5220774" cy="19585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ADC </a:t>
              </a: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관련 함수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en-US" altLang="ko-KR" sz="16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srand</a:t>
              </a:r>
              <a:r>
                <a:rPr lang="ko-KR" altLang="en-US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 </a:t>
              </a:r>
              <a:r>
                <a:rPr lang="ko-KR" altLang="en-US" sz="16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시드용</a:t>
              </a:r>
              <a:r>
                <a:rPr lang="ko-KR" altLang="en-US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 난수 생성용</a:t>
              </a:r>
              <a:endParaRPr lang="en-US" altLang="ko-KR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min, max</a:t>
              </a: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ko-KR" altLang="en-US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정수 두 개를 비교하여 최대</a:t>
              </a:r>
              <a:r>
                <a:rPr lang="en-US" altLang="ko-KR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/</a:t>
              </a:r>
              <a:r>
                <a:rPr lang="ko-KR" altLang="en-US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최소값 반환</a:t>
              </a:r>
              <a:endParaRPr lang="en-US" altLang="ko-KR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dirty="0" err="1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randInt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ko-KR" altLang="en-US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범위 내의 임의의 정수 반환</a:t>
              </a:r>
              <a:endParaRPr lang="en-US" altLang="ko-KR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43293E-73A2-E283-B7D1-030C8230283A}"/>
                </a:ext>
              </a:extLst>
            </p:cNvPr>
            <p:cNvSpPr txBox="1"/>
            <p:nvPr/>
          </p:nvSpPr>
          <p:spPr>
            <a:xfrm>
              <a:off x="5848279" y="2689650"/>
              <a:ext cx="4712010" cy="38154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</a:rPr>
                <a:t>유틸리티 함수</a:t>
              </a:r>
              <a:endParaRPr lang="ko-KR" altLang="en-US" sz="2400" b="1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34638CD-BBF0-207D-9A7B-BD15F7F072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070" y="1298377"/>
            <a:ext cx="3710984" cy="549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50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A2977-F952-A093-6C7B-1673D01C5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A1EC91-E90C-9E53-B652-99EA240D0BD7}"/>
              </a:ext>
            </a:extLst>
          </p:cNvPr>
          <p:cNvSpPr txBox="1"/>
          <p:nvPr/>
        </p:nvSpPr>
        <p:spPr>
          <a:xfrm>
            <a:off x="1313398" y="836712"/>
            <a:ext cx="5177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/>
                <a:ea typeface="맑은 고딕"/>
                <a:cs typeface="LINE Seed Sans KR Regular"/>
              </a:rPr>
              <a:t>기타 구현 사항 </a:t>
            </a:r>
            <a:r>
              <a:rPr lang="en-US" altLang="ko-KR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/>
                <a:ea typeface="맑은 고딕"/>
                <a:cs typeface="LINE Seed Sans KR Regular"/>
              </a:rPr>
              <a:t>- 3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CEA6268-99E3-B872-E906-7AD492EC32A4}"/>
              </a:ext>
            </a:extLst>
          </p:cNvPr>
          <p:cNvGrpSpPr/>
          <p:nvPr/>
        </p:nvGrpSpPr>
        <p:grpSpPr>
          <a:xfrm>
            <a:off x="5680290" y="1926319"/>
            <a:ext cx="5460034" cy="4094751"/>
            <a:chOff x="5680290" y="2514537"/>
            <a:chExt cx="5460034" cy="3384092"/>
          </a:xfrm>
        </p:grpSpPr>
        <p:sp>
          <p:nvSpPr>
            <p:cNvPr id="7" name="도형 4">
              <a:extLst>
                <a:ext uri="{FF2B5EF4-FFF2-40B4-BE49-F238E27FC236}">
                  <a16:creationId xmlns:a16="http://schemas.microsoft.com/office/drawing/2014/main" id="{29224DAD-FAAD-9A1C-FA99-4890B1555420}"/>
                </a:ext>
              </a:extLst>
            </p:cNvPr>
            <p:cNvSpPr>
              <a:spLocks/>
            </p:cNvSpPr>
            <p:nvPr/>
          </p:nvSpPr>
          <p:spPr>
            <a:xfrm>
              <a:off x="5680290" y="2514537"/>
              <a:ext cx="5460034" cy="3384092"/>
            </a:xfrm>
            <a:prstGeom prst="roundRect">
              <a:avLst/>
            </a:prstGeom>
            <a:solidFill>
              <a:srgbClr val="F8F8F8"/>
            </a:solidFill>
            <a:ln>
              <a:noFill/>
              <a:prstDash/>
            </a:ln>
            <a:effectLst>
              <a:innerShdw blurRad="101600" dist="50800" dir="13500000">
                <a:schemeClr val="tx1"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1800">
                <a:solidFill>
                  <a:schemeClr val="tx1"/>
                </a:solidFill>
                <a:latin typeface="맑은 고딕" charset="0"/>
                <a:ea typeface="맑은 고딕" charset="0"/>
                <a:sym typeface="맑은 고딕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7A5C27-E6CE-C0FC-31C6-94EAC22E4369}"/>
                </a:ext>
              </a:extLst>
            </p:cNvPr>
            <p:cNvSpPr txBox="1"/>
            <p:nvPr/>
          </p:nvSpPr>
          <p:spPr>
            <a:xfrm>
              <a:off x="5848279" y="3269417"/>
              <a:ext cx="5220774" cy="7376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54000" indent="-254000">
                <a:buFont typeface="Wingdings"/>
                <a:buChar char=""/>
                <a:defRPr/>
              </a:pPr>
              <a:r>
                <a:rPr lang="en-US" altLang="ko-KR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Magic Number </a:t>
              </a:r>
              <a:r>
                <a:rPr lang="ko-KR" altLang="en-US" sz="20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사용 지양</a:t>
              </a:r>
              <a:endParaRPr lang="en-US" altLang="ko-KR" sz="20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  <a:p>
              <a:pPr marL="711200" lvl="1" indent="-254000">
                <a:buFont typeface="Wingdings"/>
                <a:buChar char=""/>
                <a:defRPr/>
              </a:pPr>
              <a:r>
                <a:rPr lang="ko-KR" altLang="en-US" sz="1600" b="1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  <a:cs typeface="LINE Seed Sans KR Regular" charset="0"/>
                </a:rPr>
                <a:t>초기화 값을 명확히 지정하여 추후 유지보수 및 확장에 용이</a:t>
              </a:r>
              <a:endParaRPr lang="en-US" altLang="ko-KR" sz="1600" b="1" dirty="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D6FE577-B312-B619-F9ED-1DF3E11C015A}"/>
                </a:ext>
              </a:extLst>
            </p:cNvPr>
            <p:cNvSpPr txBox="1"/>
            <p:nvPr/>
          </p:nvSpPr>
          <p:spPr>
            <a:xfrm>
              <a:off x="5848279" y="2689650"/>
              <a:ext cx="4712010" cy="38154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</a:rPr>
                <a:t>상수 </a:t>
              </a:r>
              <a:r>
                <a:rPr lang="en-US" altLang="ko-KR" sz="2400" b="1" spc="-140" dirty="0">
                  <a:ln w="9525" cap="flat" cmpd="sng">
                    <a:solidFill>
                      <a:srgbClr val="6B799F">
                        <a:alpha val="0"/>
                      </a:srgbClr>
                    </a:solidFill>
                    <a:prstDash val="solid"/>
                  </a:ln>
                  <a:latin typeface="맑은 고딕" charset="0"/>
                  <a:ea typeface="맑은 고딕" charset="0"/>
                </a:rPr>
                <a:t>define</a:t>
              </a:r>
              <a:endParaRPr lang="ko-KR" altLang="en-US" sz="2400" b="1" dirty="0"/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D08AC93E-46C4-2EA2-081F-2D62E66BAC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070" y="1298376"/>
            <a:ext cx="3467383" cy="555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45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856CE-3984-1175-3AE5-87FC3642A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래픽 2">
            <a:extLst>
              <a:ext uri="{FF2B5EF4-FFF2-40B4-BE49-F238E27FC236}">
                <a16:creationId xmlns:a16="http://schemas.microsoft.com/office/drawing/2014/main" id="{EE6D2CFD-D494-C17D-91B5-F3B4B40959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71587" y="6416774"/>
            <a:ext cx="2320411" cy="42304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A87D7F9-DBE6-33C1-7332-C3CB2C494D8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717" y="6447091"/>
            <a:ext cx="859050" cy="362412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2C1405E4-C4F7-D8CB-DA6D-C31867FEFE5E}"/>
              </a:ext>
            </a:extLst>
          </p:cNvPr>
          <p:cNvSpPr txBox="1">
            <a:spLocks/>
          </p:cNvSpPr>
          <p:nvPr/>
        </p:nvSpPr>
        <p:spPr>
          <a:xfrm>
            <a:off x="688993" y="337926"/>
            <a:ext cx="8908769" cy="268012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44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br>
              <a:rPr lang="en-US" altLang="ko-KR" sz="6000" b="1" dirty="0"/>
            </a:br>
            <a:r>
              <a:rPr lang="ko-KR" altLang="en-US" sz="6000" b="1" dirty="0"/>
              <a:t> </a:t>
            </a:r>
            <a:br>
              <a:rPr lang="en-US" altLang="ko-KR" sz="6000" b="1" dirty="0"/>
            </a:br>
            <a:r>
              <a:rPr lang="en-US" altLang="ko-KR" sz="6000" b="1" dirty="0"/>
              <a:t>3. Development</a:t>
            </a:r>
            <a:r>
              <a:rPr lang="ko-KR" altLang="en-US" sz="6000" b="1" dirty="0"/>
              <a:t> </a:t>
            </a:r>
            <a:r>
              <a:rPr lang="en-US" altLang="ko-KR" sz="6000" b="1" dirty="0"/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81776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D2D5A-3B32-F3D3-D874-3BF18799F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6923D7-54E8-BBC8-EB0A-94FCBE81A7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670" y="1104842"/>
            <a:ext cx="8331201" cy="2680127"/>
          </a:xfrm>
        </p:spPr>
        <p:txBody>
          <a:bodyPr/>
          <a:lstStyle/>
          <a:p>
            <a:pPr lvl="0">
              <a:defRPr/>
            </a:pPr>
            <a:r>
              <a:rPr lang="en-US" altLang="ko-KR" sz="6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Overview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168DBB41-DB52-ACF7-F3B1-D83A621068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소개</a:t>
            </a:r>
          </a:p>
        </p:txBody>
      </p:sp>
      <p:pic>
        <p:nvPicPr>
          <p:cNvPr id="6" name="그래픽 5">
            <a:extLst>
              <a:ext uri="{FF2B5EF4-FFF2-40B4-BE49-F238E27FC236}">
                <a16:creationId xmlns:a16="http://schemas.microsoft.com/office/drawing/2014/main" id="{EFCFC09F-5E7C-DC5F-A694-9EAF606D1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71587" y="6416774"/>
            <a:ext cx="2320411" cy="42304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2E81B32-4921-1EEA-BB1F-6C7D9B0C845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717" y="6447091"/>
            <a:ext cx="859050" cy="36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46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0A2FD1-6941-681A-0668-7E7B9AB881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7F3A5D-5BEE-FD20-B824-99972FE339A7}"/>
              </a:ext>
            </a:extLst>
          </p:cNvPr>
          <p:cNvSpPr txBox="1"/>
          <p:nvPr/>
        </p:nvSpPr>
        <p:spPr>
          <a:xfrm>
            <a:off x="1451050" y="826061"/>
            <a:ext cx="5177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무엇을 배웠는가</a:t>
            </a:r>
          </a:p>
        </p:txBody>
      </p:sp>
      <p:sp>
        <p:nvSpPr>
          <p:cNvPr id="8" name="도형 415">
            <a:extLst>
              <a:ext uri="{FF2B5EF4-FFF2-40B4-BE49-F238E27FC236}">
                <a16:creationId xmlns:a16="http://schemas.microsoft.com/office/drawing/2014/main" id="{126D873C-A012-411D-0DC1-CC303E9731AB}"/>
              </a:ext>
            </a:extLst>
          </p:cNvPr>
          <p:cNvSpPr>
            <a:spLocks/>
          </p:cNvSpPr>
          <p:nvPr/>
        </p:nvSpPr>
        <p:spPr>
          <a:xfrm>
            <a:off x="1991279" y="1895128"/>
            <a:ext cx="3038415" cy="1142552"/>
          </a:xfrm>
          <a:custGeom>
            <a:avLst/>
            <a:gdLst>
              <a:gd name="TX0" fmla="*/ 0 w 1646043"/>
              <a:gd name="TY0" fmla="*/ 0 h 658419"/>
              <a:gd name="TX1" fmla="*/ 1316832 w 1646043"/>
              <a:gd name="TY1" fmla="*/ 0 h 658419"/>
              <a:gd name="TX2" fmla="*/ 1646039 w 1646043"/>
              <a:gd name="TY2" fmla="*/ 329208 h 658419"/>
              <a:gd name="TX3" fmla="*/ 1316832 w 1646043"/>
              <a:gd name="TY3" fmla="*/ 658415 h 658419"/>
              <a:gd name="TX4" fmla="*/ 0 w 1646043"/>
              <a:gd name="TY4" fmla="*/ 658415 h 658419"/>
              <a:gd name="TX5" fmla="*/ 329208 w 1646043"/>
              <a:gd name="TY5" fmla="*/ 329208 h 658419"/>
              <a:gd name="TX6" fmla="*/ 0 w 1646043"/>
              <a:gd name="TY6" fmla="*/ 0 h 658419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</a:cxnLst>
            <a:rect l="l" t="t" r="r" b="b"/>
            <a:pathLst>
              <a:path w="1646043" h="658419">
                <a:moveTo>
                  <a:pt x="0" y="0"/>
                </a:moveTo>
                <a:lnTo>
                  <a:pt x="1316832" y="0"/>
                </a:lnTo>
                <a:lnTo>
                  <a:pt x="1646039" y="329208"/>
                </a:lnTo>
                <a:lnTo>
                  <a:pt x="1316832" y="658415"/>
                </a:lnTo>
                <a:lnTo>
                  <a:pt x="0" y="658415"/>
                </a:lnTo>
                <a:lnTo>
                  <a:pt x="329208" y="329208"/>
                </a:lnTo>
                <a:lnTo>
                  <a:pt x="0" y="0"/>
                </a:lnTo>
                <a:close/>
              </a:path>
            </a:pathLst>
          </a:custGeom>
          <a:solidFill>
            <a:srgbClr val="FF6957"/>
          </a:solidFill>
          <a:ln>
            <a:noFill/>
            <a:prstDash/>
          </a:ln>
        </p:spPr>
        <p:txBody>
          <a:bodyPr vert="horz" wrap="square" lIns="441325" tIns="37465" rIns="366395" bIns="37465" anchor="ctr">
            <a:noAutofit/>
          </a:bodyPr>
          <a:lstStyle/>
          <a:p>
            <a:pPr marL="0" indent="0" algn="ctr" defTabSz="1244600" rtl="0" eaLnBrk="1" latinLnBrk="1" hangingPunct="1">
              <a:buFontTx/>
              <a:buNone/>
            </a:pPr>
            <a:endParaRPr lang="ko-KR" altLang="en-US" sz="1800" dirty="0"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13" name="도형 420">
            <a:extLst>
              <a:ext uri="{FF2B5EF4-FFF2-40B4-BE49-F238E27FC236}">
                <a16:creationId xmlns:a16="http://schemas.microsoft.com/office/drawing/2014/main" id="{5A121C3B-2114-08DB-20DE-B3DEC60F62FE}"/>
              </a:ext>
            </a:extLst>
          </p:cNvPr>
          <p:cNvSpPr>
            <a:spLocks/>
          </p:cNvSpPr>
          <p:nvPr/>
        </p:nvSpPr>
        <p:spPr>
          <a:xfrm>
            <a:off x="1991279" y="3163555"/>
            <a:ext cx="3038415" cy="1142552"/>
          </a:xfrm>
          <a:custGeom>
            <a:avLst/>
            <a:gdLst>
              <a:gd name="TX0" fmla="*/ 0 w 1646043"/>
              <a:gd name="TY0" fmla="*/ 0 h 658419"/>
              <a:gd name="TX1" fmla="*/ 1316832 w 1646043"/>
              <a:gd name="TY1" fmla="*/ 0 h 658419"/>
              <a:gd name="TX2" fmla="*/ 1646039 w 1646043"/>
              <a:gd name="TY2" fmla="*/ 329208 h 658419"/>
              <a:gd name="TX3" fmla="*/ 1316832 w 1646043"/>
              <a:gd name="TY3" fmla="*/ 658415 h 658419"/>
              <a:gd name="TX4" fmla="*/ 0 w 1646043"/>
              <a:gd name="TY4" fmla="*/ 658415 h 658419"/>
              <a:gd name="TX5" fmla="*/ 329208 w 1646043"/>
              <a:gd name="TY5" fmla="*/ 329208 h 658419"/>
              <a:gd name="TX6" fmla="*/ 0 w 1646043"/>
              <a:gd name="TY6" fmla="*/ 0 h 658419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</a:cxnLst>
            <a:rect l="l" t="t" r="r" b="b"/>
            <a:pathLst>
              <a:path w="1646043" h="658419">
                <a:moveTo>
                  <a:pt x="0" y="0"/>
                </a:moveTo>
                <a:lnTo>
                  <a:pt x="1316832" y="0"/>
                </a:lnTo>
                <a:lnTo>
                  <a:pt x="1646039" y="329208"/>
                </a:lnTo>
                <a:lnTo>
                  <a:pt x="1316832" y="658415"/>
                </a:lnTo>
                <a:lnTo>
                  <a:pt x="0" y="658415"/>
                </a:lnTo>
                <a:lnTo>
                  <a:pt x="329208" y="329208"/>
                </a:lnTo>
                <a:lnTo>
                  <a:pt x="0" y="0"/>
                </a:lnTo>
                <a:close/>
              </a:path>
            </a:pathLst>
          </a:custGeom>
          <a:solidFill>
            <a:srgbClr val="FF6957"/>
          </a:solidFill>
          <a:ln>
            <a:noFill/>
            <a:prstDash/>
          </a:ln>
        </p:spPr>
        <p:txBody>
          <a:bodyPr vert="horz" wrap="square" lIns="441325" tIns="37465" rIns="366395" bIns="37465" anchor="ctr">
            <a:noAutofit/>
          </a:bodyPr>
          <a:lstStyle/>
          <a:p>
            <a:pPr marL="0" indent="0" algn="ctr" defTabSz="1244600" rtl="0" eaLnBrk="1" latinLnBrk="1" hangingPunct="1">
              <a:buFontTx/>
              <a:buNone/>
            </a:pPr>
            <a:endParaRPr lang="ko-KR" altLang="en-US" sz="1800" dirty="0"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14" name="도형 421">
            <a:extLst>
              <a:ext uri="{FF2B5EF4-FFF2-40B4-BE49-F238E27FC236}">
                <a16:creationId xmlns:a16="http://schemas.microsoft.com/office/drawing/2014/main" id="{470B3371-D9C7-68FF-5823-48DFF8FAB0B6}"/>
              </a:ext>
            </a:extLst>
          </p:cNvPr>
          <p:cNvSpPr>
            <a:spLocks/>
          </p:cNvSpPr>
          <p:nvPr/>
        </p:nvSpPr>
        <p:spPr>
          <a:xfrm>
            <a:off x="1991279" y="4431982"/>
            <a:ext cx="3038415" cy="1142552"/>
          </a:xfrm>
          <a:custGeom>
            <a:avLst/>
            <a:gdLst>
              <a:gd name="TX0" fmla="*/ 0 w 1646043"/>
              <a:gd name="TY0" fmla="*/ 0 h 658419"/>
              <a:gd name="TX1" fmla="*/ 1316832 w 1646043"/>
              <a:gd name="TY1" fmla="*/ 0 h 658419"/>
              <a:gd name="TX2" fmla="*/ 1646039 w 1646043"/>
              <a:gd name="TY2" fmla="*/ 329208 h 658419"/>
              <a:gd name="TX3" fmla="*/ 1316832 w 1646043"/>
              <a:gd name="TY3" fmla="*/ 658415 h 658419"/>
              <a:gd name="TX4" fmla="*/ 0 w 1646043"/>
              <a:gd name="TY4" fmla="*/ 658415 h 658419"/>
              <a:gd name="TX5" fmla="*/ 329208 w 1646043"/>
              <a:gd name="TY5" fmla="*/ 329208 h 658419"/>
              <a:gd name="TX6" fmla="*/ 0 w 1646043"/>
              <a:gd name="TY6" fmla="*/ 0 h 658419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</a:cxnLst>
            <a:rect l="l" t="t" r="r" b="b"/>
            <a:pathLst>
              <a:path w="1646043" h="658419">
                <a:moveTo>
                  <a:pt x="0" y="0"/>
                </a:moveTo>
                <a:lnTo>
                  <a:pt x="1316832" y="0"/>
                </a:lnTo>
                <a:lnTo>
                  <a:pt x="1646039" y="329208"/>
                </a:lnTo>
                <a:lnTo>
                  <a:pt x="1316832" y="658415"/>
                </a:lnTo>
                <a:lnTo>
                  <a:pt x="0" y="658415"/>
                </a:lnTo>
                <a:lnTo>
                  <a:pt x="329208" y="329208"/>
                </a:lnTo>
                <a:lnTo>
                  <a:pt x="0" y="0"/>
                </a:lnTo>
                <a:close/>
              </a:path>
            </a:pathLst>
          </a:custGeom>
          <a:solidFill>
            <a:srgbClr val="FF6957"/>
          </a:solidFill>
          <a:ln>
            <a:noFill/>
            <a:prstDash/>
          </a:ln>
        </p:spPr>
        <p:txBody>
          <a:bodyPr vert="horz" wrap="square" lIns="441325" tIns="37465" rIns="366395" bIns="37465" anchor="ctr">
            <a:noAutofit/>
          </a:bodyPr>
          <a:lstStyle/>
          <a:p>
            <a:pPr marL="0" indent="0" algn="ctr" defTabSz="1244600" rtl="0" eaLnBrk="1" latinLnBrk="1" hangingPunct="1">
              <a:buFontTx/>
              <a:buNone/>
            </a:pPr>
            <a:endParaRPr lang="ko-KR" altLang="en-US" sz="1800" dirty="0"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27" name="도형 434">
            <a:extLst>
              <a:ext uri="{FF2B5EF4-FFF2-40B4-BE49-F238E27FC236}">
                <a16:creationId xmlns:a16="http://schemas.microsoft.com/office/drawing/2014/main" id="{ED863E32-6720-1C7C-9707-702367F4BE70}"/>
              </a:ext>
            </a:extLst>
          </p:cNvPr>
          <p:cNvSpPr>
            <a:spLocks/>
          </p:cNvSpPr>
          <p:nvPr/>
        </p:nvSpPr>
        <p:spPr>
          <a:xfrm>
            <a:off x="5225284" y="1905779"/>
            <a:ext cx="4523733" cy="1132870"/>
          </a:xfrm>
          <a:prstGeom prst="roundRect">
            <a:avLst>
              <a:gd name="adj" fmla="val 13905"/>
            </a:avLst>
          </a:prstGeom>
          <a:solidFill>
            <a:schemeClr val="bg1"/>
          </a:solidFill>
          <a:ln>
            <a:noFill/>
            <a:prstDash/>
          </a:ln>
          <a:effectLst>
            <a:outerShdw blurRad="139700" dir="4440000" algn="tl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defTabSz="914400" rtl="0" eaLnBrk="1" latinLnBrk="1" hangingPunct="1">
              <a:buFontTx/>
              <a:buNone/>
            </a:pPr>
            <a:r>
              <a:rPr lang="ko-KR" altLang="en-US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프로그램의 구성 요소를 클래스로 어떻게 만들 수 있는지 배울 수 있었다</a:t>
            </a:r>
            <a:r>
              <a:rPr lang="en-US" altLang="ko-KR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.</a:t>
            </a:r>
          </a:p>
          <a:p>
            <a:pPr marL="0" indent="0" defTabSz="914400" rtl="0" eaLnBrk="1" latinLnBrk="1" hangingPunct="1">
              <a:buFontTx/>
              <a:buNone/>
            </a:pPr>
            <a:r>
              <a:rPr lang="ko-KR" altLang="en-US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파편화를 막기 위해 클래스 구성을 어떻게 할 지 고민해볼 수 있었다</a:t>
            </a:r>
            <a:r>
              <a:rPr lang="en-US" altLang="ko-KR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.</a:t>
            </a:r>
            <a:endParaRPr lang="ko-KR" altLang="en-US" sz="1600" b="1" dirty="0"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28" name="도형 435">
            <a:extLst>
              <a:ext uri="{FF2B5EF4-FFF2-40B4-BE49-F238E27FC236}">
                <a16:creationId xmlns:a16="http://schemas.microsoft.com/office/drawing/2014/main" id="{16968D06-19BC-FE4F-E036-329A180F8B1A}"/>
              </a:ext>
            </a:extLst>
          </p:cNvPr>
          <p:cNvSpPr>
            <a:spLocks/>
          </p:cNvSpPr>
          <p:nvPr/>
        </p:nvSpPr>
        <p:spPr>
          <a:xfrm>
            <a:off x="5225284" y="3157745"/>
            <a:ext cx="4523733" cy="1132870"/>
          </a:xfrm>
          <a:prstGeom prst="roundRect">
            <a:avLst>
              <a:gd name="adj" fmla="val 13905"/>
            </a:avLst>
          </a:prstGeom>
          <a:solidFill>
            <a:schemeClr val="bg1"/>
          </a:solidFill>
          <a:ln>
            <a:noFill/>
            <a:prstDash/>
          </a:ln>
          <a:effectLst>
            <a:outerShdw blurRad="139700" dir="4440000" algn="tl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defTabSz="914400" rtl="0" eaLnBrk="1" latinLnBrk="1" hangingPunct="1">
              <a:buFontTx/>
              <a:buNone/>
            </a:pPr>
            <a:r>
              <a:rPr lang="ko-KR" altLang="en-US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객체지향 프로그래밍이라는 목적에 맞게 코드를 구성할 때</a:t>
            </a:r>
            <a:r>
              <a:rPr lang="en-US" altLang="ko-KR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, </a:t>
            </a:r>
            <a:r>
              <a:rPr lang="ko-KR" altLang="en-US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초기 단계에서 설계를 잘 해놓는 것이 참 중요하다고 느꼈다</a:t>
            </a:r>
            <a:r>
              <a:rPr lang="en-US" altLang="ko-KR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.</a:t>
            </a:r>
            <a:endParaRPr lang="ko-KR" altLang="en-US" sz="1600" b="1" dirty="0"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29" name="도형 436">
            <a:extLst>
              <a:ext uri="{FF2B5EF4-FFF2-40B4-BE49-F238E27FC236}">
                <a16:creationId xmlns:a16="http://schemas.microsoft.com/office/drawing/2014/main" id="{1FE51CD9-D336-EBDF-7A15-FDADD0AB0091}"/>
              </a:ext>
            </a:extLst>
          </p:cNvPr>
          <p:cNvSpPr>
            <a:spLocks/>
          </p:cNvSpPr>
          <p:nvPr/>
        </p:nvSpPr>
        <p:spPr>
          <a:xfrm>
            <a:off x="5225284" y="4431013"/>
            <a:ext cx="4523733" cy="1132870"/>
          </a:xfrm>
          <a:prstGeom prst="roundRect">
            <a:avLst>
              <a:gd name="adj" fmla="val 13905"/>
            </a:avLst>
          </a:prstGeom>
          <a:solidFill>
            <a:schemeClr val="bg1"/>
          </a:solidFill>
          <a:ln>
            <a:noFill/>
            <a:prstDash/>
          </a:ln>
          <a:effectLst>
            <a:outerShdw blurRad="139700" dir="4440000" algn="tl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defTabSz="914400" rtl="0" eaLnBrk="1" latinLnBrk="1" hangingPunct="1">
              <a:buFontTx/>
              <a:buNone/>
            </a:pPr>
            <a:r>
              <a:rPr lang="ko-KR" altLang="en-US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클래스와 상속을 직접 다뤄 보면서 </a:t>
            </a:r>
            <a:r>
              <a:rPr lang="en-US" altLang="ko-KR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OOP</a:t>
            </a:r>
            <a:r>
              <a:rPr lang="ko-KR" altLang="en-US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 스킬을 습득해 보다 유연하고 효율적인 개발을 할 수 있게 되었다</a:t>
            </a:r>
            <a:r>
              <a:rPr lang="en-US" altLang="ko-KR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.</a:t>
            </a:r>
            <a:endParaRPr lang="ko-KR" altLang="en-US" sz="1600" b="1" dirty="0"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31" name="텍스트 상자 438">
            <a:extLst>
              <a:ext uri="{FF2B5EF4-FFF2-40B4-BE49-F238E27FC236}">
                <a16:creationId xmlns:a16="http://schemas.microsoft.com/office/drawing/2014/main" id="{7D60F109-7367-2FE0-2EDC-E5B317D19814}"/>
              </a:ext>
            </a:extLst>
          </p:cNvPr>
          <p:cNvSpPr txBox="1">
            <a:spLocks/>
          </p:cNvSpPr>
          <p:nvPr/>
        </p:nvSpPr>
        <p:spPr>
          <a:xfrm>
            <a:off x="2724767" y="2236180"/>
            <a:ext cx="1314904" cy="461665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sp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lang="ko-KR" altLang="en-US" sz="2400" b="1" spc="80" dirty="0" err="1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황인기</a:t>
            </a:r>
            <a:endParaRPr lang="ko-KR" altLang="en-US" sz="2400" b="1" dirty="0"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32" name="텍스트 상자 439">
            <a:extLst>
              <a:ext uri="{FF2B5EF4-FFF2-40B4-BE49-F238E27FC236}">
                <a16:creationId xmlns:a16="http://schemas.microsoft.com/office/drawing/2014/main" id="{E8875B97-E043-DCE9-4433-0D7FEECA9964}"/>
              </a:ext>
            </a:extLst>
          </p:cNvPr>
          <p:cNvSpPr txBox="1">
            <a:spLocks/>
          </p:cNvSpPr>
          <p:nvPr/>
        </p:nvSpPr>
        <p:spPr>
          <a:xfrm>
            <a:off x="2724767" y="3497834"/>
            <a:ext cx="1314904" cy="461665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sp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lang="ko-KR" altLang="en-US" sz="2400" b="1" spc="80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조정호</a:t>
            </a:r>
            <a:endParaRPr lang="ko-KR" altLang="en-US" sz="2400" b="1" dirty="0"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33" name="텍스트 상자 440">
            <a:extLst>
              <a:ext uri="{FF2B5EF4-FFF2-40B4-BE49-F238E27FC236}">
                <a16:creationId xmlns:a16="http://schemas.microsoft.com/office/drawing/2014/main" id="{697FC651-8BED-F88B-EF12-A2AC0F4B7D39}"/>
              </a:ext>
            </a:extLst>
          </p:cNvPr>
          <p:cNvSpPr txBox="1">
            <a:spLocks/>
          </p:cNvSpPr>
          <p:nvPr/>
        </p:nvSpPr>
        <p:spPr>
          <a:xfrm>
            <a:off x="2724767" y="4783690"/>
            <a:ext cx="1314904" cy="461665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sp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lang="ko-KR" altLang="en-US" sz="2400" b="1" spc="80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임정환</a:t>
            </a:r>
            <a:endParaRPr lang="ko-KR" altLang="en-US" sz="2400" b="1" dirty="0"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421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F32CE2-C59B-D129-3D82-0F90FF357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0CE42C-C299-6FF1-8D58-51A180544BC1}"/>
              </a:ext>
            </a:extLst>
          </p:cNvPr>
          <p:cNvSpPr txBox="1"/>
          <p:nvPr/>
        </p:nvSpPr>
        <p:spPr>
          <a:xfrm>
            <a:off x="1451050" y="826061"/>
            <a:ext cx="5177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개발 과정에서 중시한 것들</a:t>
            </a:r>
          </a:p>
        </p:txBody>
      </p:sp>
      <p:sp>
        <p:nvSpPr>
          <p:cNvPr id="8" name="도형 415">
            <a:extLst>
              <a:ext uri="{FF2B5EF4-FFF2-40B4-BE49-F238E27FC236}">
                <a16:creationId xmlns:a16="http://schemas.microsoft.com/office/drawing/2014/main" id="{6CB1862D-D8D3-98F8-344C-05373C5D4BE1}"/>
              </a:ext>
            </a:extLst>
          </p:cNvPr>
          <p:cNvSpPr>
            <a:spLocks/>
          </p:cNvSpPr>
          <p:nvPr/>
        </p:nvSpPr>
        <p:spPr>
          <a:xfrm>
            <a:off x="1991279" y="1895128"/>
            <a:ext cx="3038415" cy="1142552"/>
          </a:xfrm>
          <a:custGeom>
            <a:avLst/>
            <a:gdLst>
              <a:gd name="TX0" fmla="*/ 0 w 1646043"/>
              <a:gd name="TY0" fmla="*/ 0 h 658419"/>
              <a:gd name="TX1" fmla="*/ 1316832 w 1646043"/>
              <a:gd name="TY1" fmla="*/ 0 h 658419"/>
              <a:gd name="TX2" fmla="*/ 1646039 w 1646043"/>
              <a:gd name="TY2" fmla="*/ 329208 h 658419"/>
              <a:gd name="TX3" fmla="*/ 1316832 w 1646043"/>
              <a:gd name="TY3" fmla="*/ 658415 h 658419"/>
              <a:gd name="TX4" fmla="*/ 0 w 1646043"/>
              <a:gd name="TY4" fmla="*/ 658415 h 658419"/>
              <a:gd name="TX5" fmla="*/ 329208 w 1646043"/>
              <a:gd name="TY5" fmla="*/ 329208 h 658419"/>
              <a:gd name="TX6" fmla="*/ 0 w 1646043"/>
              <a:gd name="TY6" fmla="*/ 0 h 658419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</a:cxnLst>
            <a:rect l="l" t="t" r="r" b="b"/>
            <a:pathLst>
              <a:path w="1646043" h="658419">
                <a:moveTo>
                  <a:pt x="0" y="0"/>
                </a:moveTo>
                <a:lnTo>
                  <a:pt x="1316832" y="0"/>
                </a:lnTo>
                <a:lnTo>
                  <a:pt x="1646039" y="329208"/>
                </a:lnTo>
                <a:lnTo>
                  <a:pt x="1316832" y="658415"/>
                </a:lnTo>
                <a:lnTo>
                  <a:pt x="0" y="658415"/>
                </a:lnTo>
                <a:lnTo>
                  <a:pt x="329208" y="329208"/>
                </a:lnTo>
                <a:lnTo>
                  <a:pt x="0" y="0"/>
                </a:lnTo>
                <a:close/>
              </a:path>
            </a:pathLst>
          </a:custGeom>
          <a:solidFill>
            <a:srgbClr val="FF6957"/>
          </a:solidFill>
          <a:ln>
            <a:noFill/>
            <a:prstDash/>
          </a:ln>
        </p:spPr>
        <p:txBody>
          <a:bodyPr vert="horz" wrap="square" lIns="441325" tIns="37465" rIns="366395" bIns="37465" anchor="ctr">
            <a:noAutofit/>
          </a:bodyPr>
          <a:lstStyle/>
          <a:p>
            <a:pPr marL="0" indent="0" algn="ctr" defTabSz="1244600" rtl="0" eaLnBrk="1" latinLnBrk="1" hangingPunct="1">
              <a:buFontTx/>
              <a:buNone/>
            </a:pPr>
            <a:endParaRPr lang="ko-KR" altLang="en-US" sz="1800" dirty="0"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13" name="도형 420">
            <a:extLst>
              <a:ext uri="{FF2B5EF4-FFF2-40B4-BE49-F238E27FC236}">
                <a16:creationId xmlns:a16="http://schemas.microsoft.com/office/drawing/2014/main" id="{B27B14C9-F756-E200-7482-729CADC3A25A}"/>
              </a:ext>
            </a:extLst>
          </p:cNvPr>
          <p:cNvSpPr>
            <a:spLocks/>
          </p:cNvSpPr>
          <p:nvPr/>
        </p:nvSpPr>
        <p:spPr>
          <a:xfrm>
            <a:off x="1991279" y="3163555"/>
            <a:ext cx="3038415" cy="1142552"/>
          </a:xfrm>
          <a:custGeom>
            <a:avLst/>
            <a:gdLst>
              <a:gd name="TX0" fmla="*/ 0 w 1646043"/>
              <a:gd name="TY0" fmla="*/ 0 h 658419"/>
              <a:gd name="TX1" fmla="*/ 1316832 w 1646043"/>
              <a:gd name="TY1" fmla="*/ 0 h 658419"/>
              <a:gd name="TX2" fmla="*/ 1646039 w 1646043"/>
              <a:gd name="TY2" fmla="*/ 329208 h 658419"/>
              <a:gd name="TX3" fmla="*/ 1316832 w 1646043"/>
              <a:gd name="TY3" fmla="*/ 658415 h 658419"/>
              <a:gd name="TX4" fmla="*/ 0 w 1646043"/>
              <a:gd name="TY4" fmla="*/ 658415 h 658419"/>
              <a:gd name="TX5" fmla="*/ 329208 w 1646043"/>
              <a:gd name="TY5" fmla="*/ 329208 h 658419"/>
              <a:gd name="TX6" fmla="*/ 0 w 1646043"/>
              <a:gd name="TY6" fmla="*/ 0 h 658419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</a:cxnLst>
            <a:rect l="l" t="t" r="r" b="b"/>
            <a:pathLst>
              <a:path w="1646043" h="658419">
                <a:moveTo>
                  <a:pt x="0" y="0"/>
                </a:moveTo>
                <a:lnTo>
                  <a:pt x="1316832" y="0"/>
                </a:lnTo>
                <a:lnTo>
                  <a:pt x="1646039" y="329208"/>
                </a:lnTo>
                <a:lnTo>
                  <a:pt x="1316832" y="658415"/>
                </a:lnTo>
                <a:lnTo>
                  <a:pt x="0" y="658415"/>
                </a:lnTo>
                <a:lnTo>
                  <a:pt x="329208" y="329208"/>
                </a:lnTo>
                <a:lnTo>
                  <a:pt x="0" y="0"/>
                </a:lnTo>
                <a:close/>
              </a:path>
            </a:pathLst>
          </a:custGeom>
          <a:solidFill>
            <a:srgbClr val="FF6957"/>
          </a:solidFill>
          <a:ln>
            <a:noFill/>
            <a:prstDash/>
          </a:ln>
        </p:spPr>
        <p:txBody>
          <a:bodyPr vert="horz" wrap="square" lIns="441325" tIns="37465" rIns="366395" bIns="37465" anchor="ctr">
            <a:noAutofit/>
          </a:bodyPr>
          <a:lstStyle/>
          <a:p>
            <a:pPr marL="0" indent="0" algn="ctr" defTabSz="1244600" rtl="0" eaLnBrk="1" latinLnBrk="1" hangingPunct="1">
              <a:buFontTx/>
              <a:buNone/>
            </a:pPr>
            <a:endParaRPr lang="ko-KR" altLang="en-US" sz="1800" dirty="0"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27" name="도형 434">
            <a:extLst>
              <a:ext uri="{FF2B5EF4-FFF2-40B4-BE49-F238E27FC236}">
                <a16:creationId xmlns:a16="http://schemas.microsoft.com/office/drawing/2014/main" id="{5510885F-CAE1-7910-0BFA-25FE61E0EC1C}"/>
              </a:ext>
            </a:extLst>
          </p:cNvPr>
          <p:cNvSpPr>
            <a:spLocks/>
          </p:cNvSpPr>
          <p:nvPr/>
        </p:nvSpPr>
        <p:spPr>
          <a:xfrm>
            <a:off x="5225284" y="1905779"/>
            <a:ext cx="4523733" cy="1132870"/>
          </a:xfrm>
          <a:prstGeom prst="roundRect">
            <a:avLst>
              <a:gd name="adj" fmla="val 13905"/>
            </a:avLst>
          </a:prstGeom>
          <a:solidFill>
            <a:schemeClr val="bg1"/>
          </a:solidFill>
          <a:ln>
            <a:noFill/>
            <a:prstDash/>
          </a:ln>
          <a:effectLst>
            <a:outerShdw blurRad="139700" dir="4440000" algn="tl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defTabSz="914400" rtl="0" eaLnBrk="1" latinLnBrk="1" hangingPunct="1">
              <a:buFontTx/>
              <a:buNone/>
            </a:pPr>
            <a:r>
              <a:rPr lang="ko-KR" altLang="en-US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적절한 클래스 구성을 통해 쉬운 확장 및 유지보수 가능성 추구</a:t>
            </a:r>
          </a:p>
        </p:txBody>
      </p:sp>
      <p:sp>
        <p:nvSpPr>
          <p:cNvPr id="28" name="도형 435">
            <a:extLst>
              <a:ext uri="{FF2B5EF4-FFF2-40B4-BE49-F238E27FC236}">
                <a16:creationId xmlns:a16="http://schemas.microsoft.com/office/drawing/2014/main" id="{C4A9740E-7DD1-04D9-C48A-9AD735B3B0AD}"/>
              </a:ext>
            </a:extLst>
          </p:cNvPr>
          <p:cNvSpPr>
            <a:spLocks/>
          </p:cNvSpPr>
          <p:nvPr/>
        </p:nvSpPr>
        <p:spPr>
          <a:xfrm>
            <a:off x="5225284" y="3157745"/>
            <a:ext cx="4523733" cy="1132870"/>
          </a:xfrm>
          <a:prstGeom prst="roundRect">
            <a:avLst>
              <a:gd name="adj" fmla="val 13905"/>
            </a:avLst>
          </a:prstGeom>
          <a:solidFill>
            <a:schemeClr val="bg1"/>
          </a:solidFill>
          <a:ln>
            <a:noFill/>
            <a:prstDash/>
          </a:ln>
          <a:effectLst>
            <a:outerShdw blurRad="139700" dir="4440000" algn="tl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defTabSz="914400" rtl="0" eaLnBrk="1" latinLnBrk="1" hangingPunct="1">
              <a:buFontTx/>
              <a:buNone/>
            </a:pPr>
            <a:r>
              <a:rPr lang="ko-KR" altLang="en-US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처음 읽는 사람도 구조를 명확히 이해할 수 있게끔 명확성과 가독성을 추구</a:t>
            </a:r>
          </a:p>
        </p:txBody>
      </p:sp>
      <p:sp>
        <p:nvSpPr>
          <p:cNvPr id="31" name="텍스트 상자 438">
            <a:extLst>
              <a:ext uri="{FF2B5EF4-FFF2-40B4-BE49-F238E27FC236}">
                <a16:creationId xmlns:a16="http://schemas.microsoft.com/office/drawing/2014/main" id="{62BD968F-4F28-B63A-BF49-874263D5008C}"/>
              </a:ext>
            </a:extLst>
          </p:cNvPr>
          <p:cNvSpPr txBox="1">
            <a:spLocks/>
          </p:cNvSpPr>
          <p:nvPr/>
        </p:nvSpPr>
        <p:spPr>
          <a:xfrm>
            <a:off x="2724767" y="2236180"/>
            <a:ext cx="1314904" cy="461665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sp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lang="ko-KR" altLang="en-US" sz="2400" b="1" spc="80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확장성</a:t>
            </a:r>
            <a:endParaRPr lang="ko-KR" altLang="en-US" sz="2400" b="1" dirty="0"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32" name="텍스트 상자 439">
            <a:extLst>
              <a:ext uri="{FF2B5EF4-FFF2-40B4-BE49-F238E27FC236}">
                <a16:creationId xmlns:a16="http://schemas.microsoft.com/office/drawing/2014/main" id="{EA2875ED-9C3E-FF4E-4BAB-06AB519B3285}"/>
              </a:ext>
            </a:extLst>
          </p:cNvPr>
          <p:cNvSpPr txBox="1">
            <a:spLocks/>
          </p:cNvSpPr>
          <p:nvPr/>
        </p:nvSpPr>
        <p:spPr>
          <a:xfrm>
            <a:off x="2724767" y="3378732"/>
            <a:ext cx="1670252" cy="830997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sp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lang="ko-KR" altLang="en-US" sz="2400" b="1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보기 쉬운 코드</a:t>
            </a:r>
            <a:endParaRPr lang="ko-KR" altLang="en-US" sz="2400" b="1" dirty="0"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2" name="도형 421">
            <a:extLst>
              <a:ext uri="{FF2B5EF4-FFF2-40B4-BE49-F238E27FC236}">
                <a16:creationId xmlns:a16="http://schemas.microsoft.com/office/drawing/2014/main" id="{6E148087-18EB-D614-8AA7-EFE5A35E3704}"/>
              </a:ext>
            </a:extLst>
          </p:cNvPr>
          <p:cNvSpPr>
            <a:spLocks/>
          </p:cNvSpPr>
          <p:nvPr/>
        </p:nvSpPr>
        <p:spPr>
          <a:xfrm>
            <a:off x="1991279" y="4431982"/>
            <a:ext cx="3038415" cy="1142552"/>
          </a:xfrm>
          <a:custGeom>
            <a:avLst/>
            <a:gdLst>
              <a:gd name="TX0" fmla="*/ 0 w 1646043"/>
              <a:gd name="TY0" fmla="*/ 0 h 658419"/>
              <a:gd name="TX1" fmla="*/ 1316832 w 1646043"/>
              <a:gd name="TY1" fmla="*/ 0 h 658419"/>
              <a:gd name="TX2" fmla="*/ 1646039 w 1646043"/>
              <a:gd name="TY2" fmla="*/ 329208 h 658419"/>
              <a:gd name="TX3" fmla="*/ 1316832 w 1646043"/>
              <a:gd name="TY3" fmla="*/ 658415 h 658419"/>
              <a:gd name="TX4" fmla="*/ 0 w 1646043"/>
              <a:gd name="TY4" fmla="*/ 658415 h 658419"/>
              <a:gd name="TX5" fmla="*/ 329208 w 1646043"/>
              <a:gd name="TY5" fmla="*/ 329208 h 658419"/>
              <a:gd name="TX6" fmla="*/ 0 w 1646043"/>
              <a:gd name="TY6" fmla="*/ 0 h 658419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</a:cxnLst>
            <a:rect l="l" t="t" r="r" b="b"/>
            <a:pathLst>
              <a:path w="1646043" h="658419">
                <a:moveTo>
                  <a:pt x="0" y="0"/>
                </a:moveTo>
                <a:lnTo>
                  <a:pt x="1316832" y="0"/>
                </a:lnTo>
                <a:lnTo>
                  <a:pt x="1646039" y="329208"/>
                </a:lnTo>
                <a:lnTo>
                  <a:pt x="1316832" y="658415"/>
                </a:lnTo>
                <a:lnTo>
                  <a:pt x="0" y="658415"/>
                </a:lnTo>
                <a:lnTo>
                  <a:pt x="329208" y="329208"/>
                </a:lnTo>
                <a:lnTo>
                  <a:pt x="0" y="0"/>
                </a:lnTo>
                <a:close/>
              </a:path>
            </a:pathLst>
          </a:custGeom>
          <a:solidFill>
            <a:srgbClr val="FF6957"/>
          </a:solidFill>
          <a:ln>
            <a:noFill/>
            <a:prstDash/>
          </a:ln>
        </p:spPr>
        <p:txBody>
          <a:bodyPr vert="horz" wrap="square" lIns="441325" tIns="37465" rIns="366395" bIns="37465" anchor="ctr">
            <a:noAutofit/>
          </a:bodyPr>
          <a:lstStyle/>
          <a:p>
            <a:pPr marL="0" indent="0" algn="ctr" defTabSz="1244600" rtl="0" eaLnBrk="1" latinLnBrk="1" hangingPunct="1">
              <a:buFontTx/>
              <a:buNone/>
            </a:pPr>
            <a:endParaRPr lang="ko-KR" altLang="en-US" sz="1800" dirty="0"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4" name="도형 436">
            <a:extLst>
              <a:ext uri="{FF2B5EF4-FFF2-40B4-BE49-F238E27FC236}">
                <a16:creationId xmlns:a16="http://schemas.microsoft.com/office/drawing/2014/main" id="{EB49341B-D321-2F50-2516-39B91B68A38A}"/>
              </a:ext>
            </a:extLst>
          </p:cNvPr>
          <p:cNvSpPr>
            <a:spLocks/>
          </p:cNvSpPr>
          <p:nvPr/>
        </p:nvSpPr>
        <p:spPr>
          <a:xfrm>
            <a:off x="5225284" y="4431013"/>
            <a:ext cx="4523733" cy="1132870"/>
          </a:xfrm>
          <a:prstGeom prst="roundRect">
            <a:avLst>
              <a:gd name="adj" fmla="val 13905"/>
            </a:avLst>
          </a:prstGeom>
          <a:solidFill>
            <a:schemeClr val="bg1"/>
          </a:solidFill>
          <a:ln>
            <a:noFill/>
            <a:prstDash/>
          </a:ln>
          <a:effectLst>
            <a:outerShdw blurRad="139700" dir="4440000" algn="tl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defTabSz="914400" rtl="0" eaLnBrk="1" latinLnBrk="1" hangingPunct="1">
              <a:buFontTx/>
              <a:buNone/>
            </a:pPr>
            <a:r>
              <a:rPr lang="ko-KR" altLang="en-US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중복된 코드 사용을 </a:t>
            </a:r>
            <a:r>
              <a:rPr lang="ko-KR" altLang="en-US" sz="1600" b="1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최대한 지양하고 간결한 로직 추구</a:t>
            </a:r>
            <a:endParaRPr lang="ko-KR" altLang="en-US" sz="1600" b="1" dirty="0"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5" name="텍스트 상자 440">
            <a:extLst>
              <a:ext uri="{FF2B5EF4-FFF2-40B4-BE49-F238E27FC236}">
                <a16:creationId xmlns:a16="http://schemas.microsoft.com/office/drawing/2014/main" id="{A7FFB9A6-60FB-9B1B-7F5E-60DEDF60A9DA}"/>
              </a:ext>
            </a:extLst>
          </p:cNvPr>
          <p:cNvSpPr txBox="1">
            <a:spLocks/>
          </p:cNvSpPr>
          <p:nvPr/>
        </p:nvSpPr>
        <p:spPr>
          <a:xfrm>
            <a:off x="2724767" y="4599024"/>
            <a:ext cx="1562098" cy="830997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sp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r>
              <a:rPr lang="ko-KR" altLang="en-US" sz="2400" b="1" spc="8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rPr>
              <a:t>중복 없는 코드</a:t>
            </a:r>
            <a:endParaRPr lang="ko-KR" altLang="en-US" sz="2400" b="1" dirty="0"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57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25262-1825-312D-9709-787BB30A1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F45392-E75C-B814-FA3B-A25F0A52B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8993" y="337926"/>
            <a:ext cx="8331201" cy="2680127"/>
          </a:xfrm>
        </p:spPr>
        <p:txBody>
          <a:bodyPr/>
          <a:lstStyle/>
          <a:p>
            <a:pPr lvl="0">
              <a:defRPr/>
            </a:pPr>
            <a:br>
              <a:rPr lang="en-US" altLang="ko-KR" sz="6000" b="1" dirty="0"/>
            </a:br>
            <a:r>
              <a:rPr lang="ko-KR" altLang="en-US" sz="6000" b="1" dirty="0"/>
              <a:t> </a:t>
            </a:r>
            <a:br>
              <a:rPr lang="en-US" altLang="ko-KR" sz="6000" b="1" dirty="0"/>
            </a:br>
            <a:r>
              <a:rPr lang="en-US" altLang="ko-KR" sz="6000" b="1" dirty="0"/>
              <a:t>4. Q&amp;A</a:t>
            </a:r>
          </a:p>
        </p:txBody>
      </p:sp>
      <p:pic>
        <p:nvPicPr>
          <p:cNvPr id="3" name="그래픽 2">
            <a:extLst>
              <a:ext uri="{FF2B5EF4-FFF2-40B4-BE49-F238E27FC236}">
                <a16:creationId xmlns:a16="http://schemas.microsoft.com/office/drawing/2014/main" id="{09A8874D-7C98-E88C-DAAE-D77726970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71587" y="6416774"/>
            <a:ext cx="2320411" cy="42304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6EBB602-1B13-15DE-46A6-28F7139F8D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717" y="6447091"/>
            <a:ext cx="859050" cy="36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242F4F-FD05-01F9-59E4-C0274888B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>
            <a:extLst>
              <a:ext uri="{FF2B5EF4-FFF2-40B4-BE49-F238E27FC236}">
                <a16:creationId xmlns:a16="http://schemas.microsoft.com/office/drawing/2014/main" id="{FD5A8D83-6AAB-34E6-81FA-E1495C1BB5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구동 사진 및 영상</a:t>
            </a:r>
          </a:p>
        </p:txBody>
      </p:sp>
      <p:pic>
        <p:nvPicPr>
          <p:cNvPr id="3" name="그래픽 2">
            <a:extLst>
              <a:ext uri="{FF2B5EF4-FFF2-40B4-BE49-F238E27FC236}">
                <a16:creationId xmlns:a16="http://schemas.microsoft.com/office/drawing/2014/main" id="{0A5618C8-0CF2-97D8-4BB2-009B418A6E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71587" y="6416774"/>
            <a:ext cx="2320411" cy="42304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0D90CCB-7051-CB00-B3E7-15FF0E49BE5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717" y="6447091"/>
            <a:ext cx="859050" cy="362412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F9327118-695C-6731-2DA9-CA3BFFB3C3F2}"/>
              </a:ext>
            </a:extLst>
          </p:cNvPr>
          <p:cNvSpPr txBox="1">
            <a:spLocks/>
          </p:cNvSpPr>
          <p:nvPr/>
        </p:nvSpPr>
        <p:spPr>
          <a:xfrm>
            <a:off x="688993" y="337926"/>
            <a:ext cx="8331201" cy="268012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44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br>
              <a:rPr lang="en-US" altLang="ko-KR" sz="6000" b="1" dirty="0"/>
            </a:br>
            <a:r>
              <a:rPr lang="ko-KR" altLang="en-US" sz="6000" b="1" dirty="0"/>
              <a:t> </a:t>
            </a:r>
            <a:br>
              <a:rPr lang="en-US" altLang="ko-KR" sz="6000" b="1" dirty="0"/>
            </a:br>
            <a:r>
              <a:rPr lang="en-US" altLang="ko-KR" sz="6000" b="1" dirty="0"/>
              <a:t>5. Appendix</a:t>
            </a:r>
          </a:p>
        </p:txBody>
      </p:sp>
    </p:spTree>
    <p:extLst>
      <p:ext uri="{BB962C8B-B14F-4D97-AF65-F5344CB8AC3E}">
        <p14:creationId xmlns:p14="http://schemas.microsoft.com/office/powerpoint/2010/main" val="372991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524AB3-ED29-B9F6-BD0D-AF3456281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2775B7-0E15-93DF-60B0-FF8279F011D0}"/>
              </a:ext>
            </a:extLst>
          </p:cNvPr>
          <p:cNvSpPr txBox="1"/>
          <p:nvPr/>
        </p:nvSpPr>
        <p:spPr>
          <a:xfrm>
            <a:off x="1451050" y="836712"/>
            <a:ext cx="5177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/>
              </a:rPr>
              <a:t>게임 선택 화면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364E49-5D79-38A1-7741-DB38D57C96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058" y="1361098"/>
            <a:ext cx="7157884" cy="536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088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51050" y="836712"/>
            <a:ext cx="5177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/>
                <a:ea typeface="맑은 고딕"/>
                <a:cs typeface="LINE Seed Sans KR Regular"/>
              </a:rPr>
              <a:t>개구리 게임 실행 사진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C7F0432-18CF-D9A5-D36C-4F9E4293E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68" y="1462921"/>
            <a:ext cx="7462684" cy="503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305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AAA7A-7236-A133-4AB5-34E14241E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1DE44-79B7-FBE0-F291-16CD2E3B5746}"/>
              </a:ext>
            </a:extLst>
          </p:cNvPr>
          <p:cNvSpPr txBox="1"/>
          <p:nvPr/>
        </p:nvSpPr>
        <p:spPr>
          <a:xfrm>
            <a:off x="1451050" y="836712"/>
            <a:ext cx="5177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/>
                <a:ea typeface="맑은 고딕"/>
                <a:cs typeface="LINE Seed Sans KR Regular"/>
              </a:rPr>
              <a:t>똥 피하기 게임 실행 사진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E303361-01FD-DEC1-95B8-3CE9C3CC67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581150"/>
            <a:ext cx="7683500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97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2BF5C3-A3D7-0024-E41F-462C58A51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95FD23-0295-466F-5478-6092CC47B46B}"/>
              </a:ext>
            </a:extLst>
          </p:cNvPr>
          <p:cNvSpPr txBox="1"/>
          <p:nvPr/>
        </p:nvSpPr>
        <p:spPr>
          <a:xfrm>
            <a:off x="1451050" y="836712"/>
            <a:ext cx="5177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/>
                <a:ea typeface="맑은 고딕"/>
                <a:cs typeface="LINE Seed Sans KR Regular"/>
              </a:rPr>
              <a:t>게임 오버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BBC0332-9F8E-8FD9-8ECE-AE95A1FBC3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169" y="1411339"/>
            <a:ext cx="6883661" cy="516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7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13398" y="836712"/>
            <a:ext cx="5177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/>
                <a:ea typeface="맑은 고딕"/>
                <a:cs typeface="LINE Seed Sans KR Regular"/>
              </a:rPr>
              <a:t>게임 시연 영상</a:t>
            </a:r>
          </a:p>
        </p:txBody>
      </p:sp>
      <p:pic>
        <p:nvPicPr>
          <p:cNvPr id="4" name="KakaoTalk_20250102_173022063">
            <a:hlinkClick r:id="" action="ppaction://media"/>
            <a:extLst>
              <a:ext uri="{FF2B5EF4-FFF2-40B4-BE49-F238E27FC236}">
                <a16:creationId xmlns:a16="http://schemas.microsoft.com/office/drawing/2014/main" id="{ACBAB29E-C7B4-9FBF-BE1D-BF902D124A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3012" y="1449387"/>
            <a:ext cx="9705975" cy="485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40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13398" y="836712"/>
            <a:ext cx="5177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spc="-150" dirty="0">
                <a:ln w="9525">
                  <a:solidFill>
                    <a:srgbClr val="6B799F">
                      <a:alpha val="0"/>
                    </a:srgbClr>
                  </a:solidFill>
                </a:ln>
                <a:latin typeface="맑은 고딕"/>
                <a:ea typeface="맑은 고딕"/>
                <a:cs typeface="LINE Seed Sans KR Regular"/>
              </a:rPr>
              <a:t>길게 눌러 이동하는 기능 시연 영상</a:t>
            </a:r>
          </a:p>
        </p:txBody>
      </p:sp>
      <p:pic>
        <p:nvPicPr>
          <p:cNvPr id="4" name="KakaoTalk_20250102_165245080">
            <a:hlinkClick r:id="" action="ppaction://media"/>
            <a:extLst>
              <a:ext uri="{FF2B5EF4-FFF2-40B4-BE49-F238E27FC236}">
                <a16:creationId xmlns:a16="http://schemas.microsoft.com/office/drawing/2014/main" id="{B585862B-3083-0704-FB25-4FE5F931E8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674" y="1412735"/>
            <a:ext cx="9154652" cy="445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92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/>
          <p:cNvSpPr txBox="1">
            <a:spLocks/>
          </p:cNvSpPr>
          <p:nvPr/>
        </p:nvSpPr>
        <p:spPr>
          <a:xfrm>
            <a:off x="1313180" y="836930"/>
            <a:ext cx="5178425" cy="46164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ko-KR" sz="2400" b="1" spc="-13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게임 개발 과정</a:t>
            </a:r>
            <a:endParaRPr lang="ko-KR" altLang="en-US" sz="2400" b="1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sp>
        <p:nvSpPr>
          <p:cNvPr id="42" name="Rect 0"/>
          <p:cNvSpPr>
            <a:spLocks/>
          </p:cNvSpPr>
          <p:nvPr/>
        </p:nvSpPr>
        <p:spPr>
          <a:xfrm>
            <a:off x="1577975" y="2062480"/>
            <a:ext cx="8647430" cy="2982595"/>
          </a:xfrm>
          <a:prstGeom prst="roundRect">
            <a:avLst>
              <a:gd name="adj" fmla="val 4631"/>
            </a:avLst>
          </a:prstGeom>
          <a:solidFill>
            <a:srgbClr val="DBDBDB">
              <a:alpha val="67843"/>
            </a:srgbClr>
          </a:solidFill>
          <a:ln w="12700" cap="flat" cmpd="sng">
            <a:prstDash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360045" rtl="0" eaLnBrk="1" latinLnBrk="1" hangingPunct="1">
              <a:buFontTx/>
              <a:buNone/>
            </a:pPr>
            <a:endParaRPr lang="ko-KR" altLang="en-US" sz="1800">
              <a:solidFill>
                <a:schemeClr val="bg2">
                  <a:lumMod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D295A3A-7F6A-27CD-E8F5-0398530B8DE0}"/>
              </a:ext>
            </a:extLst>
          </p:cNvPr>
          <p:cNvGrpSpPr/>
          <p:nvPr/>
        </p:nvGrpSpPr>
        <p:grpSpPr>
          <a:xfrm>
            <a:off x="1758315" y="2646680"/>
            <a:ext cx="2531745" cy="1353959"/>
            <a:chOff x="1758315" y="2646680"/>
            <a:chExt cx="2531745" cy="1353959"/>
          </a:xfrm>
        </p:grpSpPr>
        <p:grpSp>
          <p:nvGrpSpPr>
            <p:cNvPr id="44" name="Group 5"/>
            <p:cNvGrpSpPr>
              <a:grpSpLocks/>
            </p:cNvGrpSpPr>
            <p:nvPr/>
          </p:nvGrpSpPr>
          <p:grpSpPr>
            <a:xfrm>
              <a:off x="1758315" y="2646680"/>
              <a:ext cx="2531745" cy="472440"/>
              <a:chOff x="1758315" y="2646680"/>
              <a:chExt cx="2531745" cy="472440"/>
            </a:xfrm>
            <a:solidFill>
              <a:srgbClr val="FF6957"/>
            </a:solidFill>
          </p:grpSpPr>
          <p:sp>
            <p:nvSpPr>
              <p:cNvPr id="45" name="Rect 0"/>
              <p:cNvSpPr>
                <a:spLocks/>
              </p:cNvSpPr>
              <p:nvPr/>
            </p:nvSpPr>
            <p:spPr>
              <a:xfrm>
                <a:off x="1758315" y="2646680"/>
                <a:ext cx="2531745" cy="472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240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46" name="Rect 0"/>
              <p:cNvSpPr txBox="1">
                <a:spLocks/>
              </p:cNvSpPr>
              <p:nvPr/>
            </p:nvSpPr>
            <p:spPr>
              <a:xfrm>
                <a:off x="1922145" y="2711450"/>
                <a:ext cx="2220595" cy="368935"/>
              </a:xfrm>
              <a:prstGeom prst="rect">
                <a:avLst/>
              </a:prstGeom>
              <a:grpFill/>
              <a:ln>
                <a:noFill/>
                <a:prstDash/>
              </a:ln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r>
                  <a:rPr sz="1800" b="1" spc="40" dirty="0">
                    <a:solidFill>
                      <a:schemeClr val="bg2">
                        <a:lumMod val="1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charset="0"/>
                  </a:rPr>
                  <a:t>STEP 01</a:t>
                </a:r>
                <a:endParaRPr lang="ko-KR" altLang="en-US" sz="1800" b="1" dirty="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</p:grpSp>
        <p:sp>
          <p:nvSpPr>
            <p:cNvPr id="53" name="Rect 0"/>
            <p:cNvSpPr txBox="1">
              <a:spLocks/>
            </p:cNvSpPr>
            <p:nvPr/>
          </p:nvSpPr>
          <p:spPr>
            <a:xfrm>
              <a:off x="2359743" y="3354070"/>
              <a:ext cx="1328890" cy="338554"/>
            </a:xfrm>
            <a:prstGeom prst="rect">
              <a:avLst/>
            </a:prstGeom>
            <a:noFill/>
          </p:spPr>
          <p:txBody>
            <a:bodyPr vert="horz" wrap="none" lIns="91440" tIns="45720" rIns="91440" bIns="45720" anchor="t">
              <a:sp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r>
                <a:rPr sz="1600" b="1" spc="60" dirty="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게</a:t>
              </a:r>
              <a:r>
                <a:rPr lang="ko-KR" sz="1600" b="1" spc="60" dirty="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임 디자인</a:t>
              </a:r>
              <a:endParaRPr lang="ko-KR" altLang="en-US" sz="16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56" name="Rect 0"/>
            <p:cNvSpPr txBox="1">
              <a:spLocks/>
            </p:cNvSpPr>
            <p:nvPr/>
          </p:nvSpPr>
          <p:spPr>
            <a:xfrm>
              <a:off x="1778000" y="3723640"/>
              <a:ext cx="2487295" cy="276999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r>
                <a:rPr lang="ko-KR" sz="1200" b="1" dirty="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게임 레벨 디자</a:t>
              </a:r>
              <a:r>
                <a:rPr lang="ko-KR" altLang="en-US" sz="1200" b="1" dirty="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인 및 </a:t>
              </a:r>
              <a:r>
                <a:rPr lang="ko-KR" sz="1200" b="1" dirty="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객체 분석</a:t>
              </a:r>
              <a:endParaRPr lang="ko-KR" altLang="en-US" sz="12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21127ED-71CC-1301-B97E-EC6190CF6BC3}"/>
              </a:ext>
            </a:extLst>
          </p:cNvPr>
          <p:cNvGrpSpPr/>
          <p:nvPr/>
        </p:nvGrpSpPr>
        <p:grpSpPr>
          <a:xfrm>
            <a:off x="4432300" y="2646680"/>
            <a:ext cx="2781300" cy="1348244"/>
            <a:chOff x="4432300" y="2646680"/>
            <a:chExt cx="2781300" cy="1348244"/>
          </a:xfrm>
        </p:grpSpPr>
        <p:grpSp>
          <p:nvGrpSpPr>
            <p:cNvPr id="47" name="Group 5"/>
            <p:cNvGrpSpPr>
              <a:grpSpLocks/>
            </p:cNvGrpSpPr>
            <p:nvPr/>
          </p:nvGrpSpPr>
          <p:grpSpPr>
            <a:xfrm>
              <a:off x="4681855" y="2646680"/>
              <a:ext cx="2531745" cy="472440"/>
              <a:chOff x="4681855" y="2646680"/>
              <a:chExt cx="2531745" cy="472440"/>
            </a:xfrm>
            <a:solidFill>
              <a:srgbClr val="FF6957"/>
            </a:solidFill>
          </p:grpSpPr>
          <p:sp>
            <p:nvSpPr>
              <p:cNvPr id="48" name="Rect 0"/>
              <p:cNvSpPr>
                <a:spLocks/>
              </p:cNvSpPr>
              <p:nvPr/>
            </p:nvSpPr>
            <p:spPr>
              <a:xfrm>
                <a:off x="4681855" y="2646680"/>
                <a:ext cx="2531745" cy="472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240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49" name="Rect 0"/>
              <p:cNvSpPr txBox="1">
                <a:spLocks/>
              </p:cNvSpPr>
              <p:nvPr/>
            </p:nvSpPr>
            <p:spPr>
              <a:xfrm>
                <a:off x="4916805" y="2711450"/>
                <a:ext cx="2087880" cy="368935"/>
              </a:xfrm>
              <a:prstGeom prst="rect">
                <a:avLst/>
              </a:prstGeom>
              <a:grpFill/>
              <a:ln>
                <a:noFill/>
                <a:prstDash/>
              </a:ln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r>
                  <a:rPr sz="1800" b="1" spc="40" dirty="0">
                    <a:solidFill>
                      <a:schemeClr val="bg2">
                        <a:lumMod val="1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charset="0"/>
                  </a:rPr>
                  <a:t>STEP 02</a:t>
                </a:r>
                <a:endParaRPr lang="ko-KR" altLang="en-US" sz="1800" b="1" dirty="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</p:grpSp>
        <p:sp>
          <p:nvSpPr>
            <p:cNvPr id="54" name="Rect 0"/>
            <p:cNvSpPr txBox="1">
              <a:spLocks/>
            </p:cNvSpPr>
            <p:nvPr/>
          </p:nvSpPr>
          <p:spPr>
            <a:xfrm>
              <a:off x="5390357" y="3347720"/>
              <a:ext cx="1116011" cy="338554"/>
            </a:xfrm>
            <a:prstGeom prst="rect">
              <a:avLst/>
            </a:prstGeom>
            <a:noFill/>
          </p:spPr>
          <p:txBody>
            <a:bodyPr vert="horz" wrap="none" lIns="91440" tIns="45720" rIns="91440" bIns="45720" anchor="t">
              <a:sp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r>
                <a:rPr sz="1600" b="1" spc="6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코</a:t>
              </a:r>
              <a:r>
                <a:rPr lang="ko-KR" sz="1600" b="1" spc="6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드 작성</a:t>
              </a:r>
              <a:endParaRPr lang="ko-KR" altLang="en-US" sz="1600" b="1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57" name="Rect 0"/>
            <p:cNvSpPr>
              <a:spLocks/>
            </p:cNvSpPr>
            <p:nvPr/>
          </p:nvSpPr>
          <p:spPr>
            <a:xfrm rot="5400000">
              <a:off x="4424045" y="2835910"/>
              <a:ext cx="110490" cy="93980"/>
            </a:xfrm>
            <a:prstGeom prst="triangle">
              <a:avLst/>
            </a:prstGeom>
            <a:solidFill>
              <a:srgbClr val="FF6957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220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59" name="Rect 0"/>
            <p:cNvSpPr txBox="1">
              <a:spLocks/>
            </p:cNvSpPr>
            <p:nvPr/>
          </p:nvSpPr>
          <p:spPr>
            <a:xfrm>
              <a:off x="4839970" y="3717925"/>
              <a:ext cx="2224405" cy="276999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r>
                <a:rPr lang="ko-KR" sz="1200" b="1" dirty="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객체</a:t>
              </a:r>
              <a:r>
                <a:rPr lang="ko-KR" altLang="en-US" sz="1200" b="1" dirty="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 지향 디자인</a:t>
              </a:r>
              <a:r>
                <a:rPr lang="ko-KR" sz="1200" b="1" dirty="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 구체화</a:t>
              </a:r>
              <a:endParaRPr lang="ko-KR" altLang="en-US" sz="12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22FB99A6-7E08-B1B6-E4EA-F5AC93E5D42E}"/>
              </a:ext>
            </a:extLst>
          </p:cNvPr>
          <p:cNvGrpSpPr/>
          <p:nvPr/>
        </p:nvGrpSpPr>
        <p:grpSpPr>
          <a:xfrm>
            <a:off x="7309802" y="2667000"/>
            <a:ext cx="2732723" cy="1339354"/>
            <a:chOff x="7309802" y="2667000"/>
            <a:chExt cx="2732723" cy="1339354"/>
          </a:xfrm>
        </p:grpSpPr>
        <p:grpSp>
          <p:nvGrpSpPr>
            <p:cNvPr id="50" name="Group 5"/>
            <p:cNvGrpSpPr>
              <a:grpSpLocks/>
            </p:cNvGrpSpPr>
            <p:nvPr/>
          </p:nvGrpSpPr>
          <p:grpSpPr>
            <a:xfrm>
              <a:off x="7510780" y="2667000"/>
              <a:ext cx="2531745" cy="472440"/>
              <a:chOff x="7510780" y="2667000"/>
              <a:chExt cx="2531745" cy="472440"/>
            </a:xfrm>
            <a:solidFill>
              <a:srgbClr val="FF6957"/>
            </a:solidFill>
          </p:grpSpPr>
          <p:sp>
            <p:nvSpPr>
              <p:cNvPr id="51" name="Rect 0"/>
              <p:cNvSpPr>
                <a:spLocks/>
              </p:cNvSpPr>
              <p:nvPr/>
            </p:nvSpPr>
            <p:spPr>
              <a:xfrm>
                <a:off x="7510780" y="2667000"/>
                <a:ext cx="2531745" cy="472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endParaRPr lang="ko-KR" altLang="en-US" sz="240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  <p:sp>
            <p:nvSpPr>
              <p:cNvPr id="52" name="Rect 0"/>
              <p:cNvSpPr txBox="1">
                <a:spLocks/>
              </p:cNvSpPr>
              <p:nvPr/>
            </p:nvSpPr>
            <p:spPr>
              <a:xfrm>
                <a:off x="7693660" y="2731135"/>
                <a:ext cx="2258060" cy="368935"/>
              </a:xfrm>
              <a:prstGeom prst="rect">
                <a:avLst/>
              </a:prstGeom>
              <a:grpFill/>
              <a:ln>
                <a:noFill/>
                <a:prstDash/>
              </a:ln>
            </p:spPr>
            <p:txBody>
              <a:bodyPr vert="horz" wrap="square" lIns="91440" tIns="45720" rIns="91440" bIns="45720" anchor="t">
                <a:spAutoFit/>
              </a:bodyPr>
              <a:lstStyle/>
              <a:p>
                <a:pPr marL="0" indent="0" algn="ctr" defTabSz="914400" rtl="0" eaLnBrk="1" latinLnBrk="1" hangingPunct="1">
                  <a:buFontTx/>
                  <a:buNone/>
                </a:pPr>
                <a:r>
                  <a:rPr sz="1800" b="1" spc="40">
                    <a:solidFill>
                      <a:schemeClr val="bg2">
                        <a:lumMod val="1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맑은 고딕" charset="0"/>
                  </a:rPr>
                  <a:t>STEP 03</a:t>
                </a:r>
                <a:endParaRPr lang="ko-KR" altLang="en-US" sz="1800" b="1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endParaRPr>
              </a:p>
            </p:txBody>
          </p:sp>
        </p:grpSp>
        <p:sp>
          <p:nvSpPr>
            <p:cNvPr id="55" name="Rect 0"/>
            <p:cNvSpPr txBox="1">
              <a:spLocks/>
            </p:cNvSpPr>
            <p:nvPr/>
          </p:nvSpPr>
          <p:spPr>
            <a:xfrm>
              <a:off x="7754880" y="3354070"/>
              <a:ext cx="2047356" cy="338554"/>
            </a:xfrm>
            <a:prstGeom prst="rect">
              <a:avLst/>
            </a:prstGeom>
            <a:noFill/>
          </p:spPr>
          <p:txBody>
            <a:bodyPr vert="horz" wrap="none" lIns="91440" tIns="45720" rIns="91440" bIns="45720" anchor="t">
              <a:sp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r>
                <a:rPr lang="ko-KR" sz="1600" b="1" spc="6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테스트 및 리팩토링</a:t>
              </a:r>
              <a:endParaRPr lang="ko-KR" altLang="en-US" sz="1600" b="1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58" name="Rect 0"/>
            <p:cNvSpPr>
              <a:spLocks/>
            </p:cNvSpPr>
            <p:nvPr/>
          </p:nvSpPr>
          <p:spPr>
            <a:xfrm rot="5400000">
              <a:off x="7301230" y="2832735"/>
              <a:ext cx="110490" cy="93345"/>
            </a:xfrm>
            <a:prstGeom prst="triangle">
              <a:avLst/>
            </a:prstGeom>
            <a:solidFill>
              <a:srgbClr val="FF6957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endParaRPr lang="ko-KR" altLang="en-US" sz="220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  <p:sp>
          <p:nvSpPr>
            <p:cNvPr id="60" name="Rect 0"/>
            <p:cNvSpPr txBox="1">
              <a:spLocks/>
            </p:cNvSpPr>
            <p:nvPr/>
          </p:nvSpPr>
          <p:spPr>
            <a:xfrm>
              <a:off x="7663180" y="3729355"/>
              <a:ext cx="2224405" cy="276999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rtl="0" eaLnBrk="1" latinLnBrk="1" hangingPunct="1">
                <a:buFontTx/>
                <a:buNone/>
              </a:pPr>
              <a:r>
                <a:rPr lang="ko-KR" sz="1200" b="1" dirty="0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버그 수정 및 코드 </a:t>
              </a:r>
              <a:r>
                <a:rPr lang="ko-KR" sz="1200" b="1" dirty="0" err="1">
                  <a:solidFill>
                    <a:schemeClr val="bg2">
                      <a:lumMod val="1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charset="0"/>
                </a:rPr>
                <a:t>리팩토링</a:t>
              </a:r>
              <a:endParaRPr lang="ko-KR" altLang="en-US" sz="1200" b="1" dirty="0">
                <a:solidFill>
                  <a:schemeClr val="bg2">
                    <a:lumMod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13180" y="836930"/>
            <a:ext cx="517779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ko-KR" sz="2400" b="1" spc="-14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solidFill>
                  <a:schemeClr val="bg2">
                    <a:lumMod val="10000"/>
                  </a:schemeClr>
                </a:solidFill>
                <a:latin typeface="맑은 고딕" charset="0"/>
                <a:ea typeface="맑은 고딕" charset="0"/>
                <a:cs typeface="LINE Seed Sans KR Regular" charset="0"/>
              </a:rPr>
              <a:t>무엇을 사용할 것인가?</a:t>
            </a:r>
            <a:endParaRPr lang="ko-KR" altLang="en-US" sz="2400" b="1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solidFill>
                <a:schemeClr val="bg2">
                  <a:lumMod val="10000"/>
                </a:schemeClr>
              </a:solidFill>
              <a:latin typeface="맑은 고딕" charset="0"/>
              <a:ea typeface="맑은 고딕" charset="0"/>
              <a:cs typeface="LINE Seed Sans KR Regular" charset="0"/>
            </a:endParaRPr>
          </a:p>
        </p:txBody>
      </p:sp>
      <p:sp>
        <p:nvSpPr>
          <p:cNvPr id="4" name="내용 개체 틀 5"/>
          <p:cNvSpPr txBox="1"/>
          <p:nvPr/>
        </p:nvSpPr>
        <p:spPr>
          <a:xfrm>
            <a:off x="1190625" y="1703705"/>
            <a:ext cx="11094720" cy="4636135"/>
          </a:xfrm>
          <a:prstGeom prst="rect">
            <a:avLst/>
          </a:prstGeom>
        </p:spPr>
        <p:txBody>
          <a:bodyPr>
            <a:normAutofit/>
          </a:bodyPr>
          <a:lstStyle>
            <a:lvl1pPr marL="246888" indent="-246888" algn="l" defTabSz="914400" rtl="0" eaLnBrk="1" latinLnBrk="1" hangingPunct="1">
              <a:lnSpc>
                <a:spcPct val="90000"/>
              </a:lnSpc>
              <a:spcBef>
                <a:spcPts val="1400"/>
              </a:spcBef>
              <a:buFont typeface="Euphemia"/>
              <a:buChar char="›"/>
              <a:defRPr sz="2800" kern="1200">
                <a:solidFill>
                  <a:schemeClr val="tx1"/>
                </a:solidFill>
                <a:latin typeface="맑은 고딕"/>
                <a:ea typeface="맑은 고딕"/>
                <a:cs typeface="+mn-cs"/>
              </a:defRPr>
            </a:lvl1pPr>
            <a:lvl2pPr marL="612648" indent="-2468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Font typeface="Euphemia"/>
              <a:buChar char="–"/>
              <a:defRPr sz="2400" kern="1200">
                <a:solidFill>
                  <a:schemeClr val="tx1"/>
                </a:solidFill>
                <a:latin typeface="맑은 고딕"/>
                <a:ea typeface="맑은 고딕"/>
                <a:cs typeface="+mn-cs"/>
              </a:defRPr>
            </a:lvl2pPr>
            <a:lvl3pPr marL="978408" indent="-2468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Font typeface="Euphemia"/>
              <a:buChar char="›"/>
              <a:defRPr sz="2000" kern="1200">
                <a:solidFill>
                  <a:schemeClr val="tx1"/>
                </a:solidFill>
                <a:latin typeface="맑은 고딕"/>
                <a:ea typeface="맑은 고딕"/>
                <a:cs typeface="+mn-cs"/>
              </a:defRPr>
            </a:lvl3pPr>
            <a:lvl4pPr marL="1344168" indent="-2468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맑은 고딕"/>
                <a:ea typeface="맑은 고딕"/>
                <a:cs typeface="+mn-cs"/>
              </a:defRPr>
            </a:lvl4pPr>
            <a:lvl5pPr marL="1709928" indent="-2468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Font typeface="Euphemia"/>
              <a:buChar char="›"/>
              <a:defRPr sz="1800" kern="1200">
                <a:solidFill>
                  <a:schemeClr val="tx1"/>
                </a:solidFill>
                <a:latin typeface="맑은 고딕"/>
                <a:ea typeface="맑은 고딕"/>
                <a:cs typeface="+mn-cs"/>
              </a:defRPr>
            </a:lvl5pPr>
            <a:lvl6pPr marL="2075688" indent="-2468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Font typeface="Euphemia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41448" indent="-2468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Font typeface="Euphemia"/>
              <a:buChar char="›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7208" indent="-2468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Font typeface="Euphemia"/>
              <a:buChar char="–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72968" indent="-2468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Font typeface="Euphemia"/>
              <a:buChar char="›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endParaRPr lang="en-US" altLang="ko-KR" sz="1800" b="1" dirty="0"/>
          </a:p>
          <a:p>
            <a:pPr>
              <a:buFont typeface="Wingdings"/>
              <a:buChar char="ü"/>
              <a:defRPr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 / C++</a:t>
            </a:r>
          </a:p>
          <a:p>
            <a:pPr>
              <a:buFont typeface="Wingdings"/>
              <a:buChar char="ü"/>
              <a:defRPr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ARM Cortex-M3 MINI(MCU/STM) </a:t>
            </a:r>
          </a:p>
          <a:p>
            <a:pPr>
              <a:buFont typeface="Wingdings"/>
              <a:buChar char="ü"/>
              <a:defRPr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M3-MINI-LCD</a:t>
            </a:r>
          </a:p>
          <a:p>
            <a:pPr marL="0" indent="0">
              <a:buNone/>
              <a:defRPr/>
            </a:pPr>
            <a:endParaRPr lang="ko-KR" altLang="en-US" sz="1800" dirty="0"/>
          </a:p>
        </p:txBody>
      </p:sp>
      <p:sp>
        <p:nvSpPr>
          <p:cNvPr id="7" name="TextBox 6"/>
          <p:cNvSpPr txBox="1"/>
          <p:nvPr/>
        </p:nvSpPr>
        <p:spPr>
          <a:xfrm>
            <a:off x="6569628" y="4839411"/>
            <a:ext cx="17317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 dirty="0"/>
              <a:t>M3 MINI LCD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116B116-9538-2024-AEFE-8E08331968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993" y="1703705"/>
            <a:ext cx="4177665" cy="31330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/>
          <p:cNvSpPr txBox="1">
            <a:spLocks/>
          </p:cNvSpPr>
          <p:nvPr/>
        </p:nvSpPr>
        <p:spPr>
          <a:xfrm>
            <a:off x="1313180" y="836930"/>
            <a:ext cx="517842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ko-KR" sz="2400" b="1" spc="-13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charset="0"/>
                <a:ea typeface="맑은 고딕" charset="0"/>
                <a:cs typeface="LINE Seed Sans KR Regular" charset="0"/>
              </a:rPr>
              <a:t>레벨 디자인</a:t>
            </a:r>
            <a:endParaRPr lang="ko-KR" altLang="en-US" sz="2400" b="1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charset="0"/>
              <a:ea typeface="맑은 고딕" charset="0"/>
              <a:cs typeface="LINE Seed Sans KR Regular" charset="0"/>
            </a:endParaRPr>
          </a:p>
        </p:txBody>
      </p:sp>
      <p:sp>
        <p:nvSpPr>
          <p:cNvPr id="27" name="Rect 0"/>
          <p:cNvSpPr txBox="1">
            <a:spLocks/>
          </p:cNvSpPr>
          <p:nvPr/>
        </p:nvSpPr>
        <p:spPr>
          <a:xfrm>
            <a:off x="901065" y="5450205"/>
            <a:ext cx="8434070" cy="6153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spcBef>
                <a:spcPct val="0"/>
              </a:spcBef>
              <a:buFontTx/>
              <a:buNone/>
              <a:defRPr/>
            </a:pPr>
            <a:endParaRPr lang="ko-KR" altLang="en-US" sz="1700" b="1">
              <a:solidFill>
                <a:srgbClr val="323232"/>
              </a:solidFill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endParaRPr lang="ko-KR" altLang="en-US" sz="1700" b="1" i="0" strike="noStrike" cap="none">
              <a:solidFill>
                <a:srgbClr val="323232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7" name="도형 3"/>
          <p:cNvSpPr>
            <a:spLocks/>
          </p:cNvSpPr>
          <p:nvPr/>
        </p:nvSpPr>
        <p:spPr>
          <a:xfrm>
            <a:off x="2745740" y="1532255"/>
            <a:ext cx="6697345" cy="3418840"/>
          </a:xfrm>
          <a:prstGeom prst="rect">
            <a:avLst/>
          </a:prstGeom>
          <a:solidFill>
            <a:srgbClr val="F8F8F8"/>
          </a:solidFill>
          <a:ln>
            <a:noFill/>
            <a:prstDash/>
          </a:ln>
          <a:effectLst>
            <a:innerShdw blurRad="101600" dist="50800" dir="13500000">
              <a:schemeClr val="tx1">
                <a:alpha val="2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  <a:sym typeface="맑은 고딕" charset="0"/>
            </a:endParaRPr>
          </a:p>
        </p:txBody>
      </p:sp>
      <p:sp>
        <p:nvSpPr>
          <p:cNvPr id="6" name="Rect 0"/>
          <p:cNvSpPr txBox="1">
            <a:spLocks/>
          </p:cNvSpPr>
          <p:nvPr/>
        </p:nvSpPr>
        <p:spPr>
          <a:xfrm>
            <a:off x="5667375" y="4498340"/>
            <a:ext cx="72199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>
              <a:buFontTx/>
              <a:buNone/>
            </a:pPr>
            <a:r>
              <a:rPr lang="ko-KR" altLang="ko-KR" sz="2400" b="1">
                <a:latin typeface="맑은 고딕" charset="0"/>
                <a:ea typeface="맑은 고딕" charset="0"/>
              </a:rPr>
              <a:t>집</a:t>
            </a:r>
            <a:endParaRPr lang="ko-KR" altLang="en-US" sz="2400" b="1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>
            <a:spLocks/>
          </p:cNvSpPr>
          <p:nvPr/>
        </p:nvSpPr>
        <p:spPr>
          <a:xfrm>
            <a:off x="5830570" y="4124960"/>
            <a:ext cx="392430" cy="37084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>
            <a:off x="5115560" y="1524635"/>
            <a:ext cx="183578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>
              <a:buFontTx/>
              <a:buNone/>
            </a:pPr>
            <a:r>
              <a:rPr lang="ko-KR" altLang="ko-KR" sz="2400" b="1">
                <a:latin typeface="맑은 고딕" charset="0"/>
                <a:ea typeface="맑은 고딕" charset="0"/>
              </a:rPr>
              <a:t>학교</a:t>
            </a:r>
            <a:endParaRPr lang="ko-KR" altLang="en-US" sz="2400" b="1">
              <a:latin typeface="맑은 고딕" charset="0"/>
              <a:ea typeface="맑은 고딕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>
            <a:off x="8470265" y="3465195"/>
            <a:ext cx="392430" cy="3708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>
            <a:spLocks/>
          </p:cNvSpPr>
          <p:nvPr/>
        </p:nvSpPr>
        <p:spPr>
          <a:xfrm>
            <a:off x="3196590" y="2966085"/>
            <a:ext cx="392430" cy="37084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10" name="Rect 0"/>
          <p:cNvSpPr>
            <a:spLocks/>
          </p:cNvSpPr>
          <p:nvPr/>
        </p:nvSpPr>
        <p:spPr>
          <a:xfrm>
            <a:off x="5086985" y="2291080"/>
            <a:ext cx="392430" cy="3708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11" name="Rect 0"/>
          <p:cNvSpPr>
            <a:spLocks/>
          </p:cNvSpPr>
          <p:nvPr/>
        </p:nvSpPr>
        <p:spPr>
          <a:xfrm flipH="1">
            <a:off x="4396105" y="2406650"/>
            <a:ext cx="462915" cy="13906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>
            <a:spLocks/>
          </p:cNvSpPr>
          <p:nvPr/>
        </p:nvSpPr>
        <p:spPr>
          <a:xfrm flipH="1">
            <a:off x="7809230" y="3590290"/>
            <a:ext cx="462915" cy="139065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3792220" y="3068955"/>
            <a:ext cx="454660" cy="139065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5" name="텍스트 상자 1"/>
          <p:cNvSpPr txBox="1">
            <a:spLocks/>
          </p:cNvSpPr>
          <p:nvPr/>
        </p:nvSpPr>
        <p:spPr>
          <a:xfrm>
            <a:off x="1391285" y="5453380"/>
            <a:ext cx="8434070" cy="92265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342900" indent="-34290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ko-KR" altLang="en-US" sz="1800" b="1" i="0" strike="noStrike" cap="none" dirty="0">
                <a:solidFill>
                  <a:srgbClr val="323232"/>
                </a:solidFill>
                <a:latin typeface="맑은 고딕" charset="0"/>
                <a:ea typeface="맑은 고딕" charset="0"/>
              </a:rPr>
              <a:t>플레이어는 개구리(빨간 사각형)을 조작해 차를 피해 집과 학교를 왕복</a:t>
            </a:r>
          </a:p>
          <a:p>
            <a:pPr marL="342900" indent="-34290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ko-KR" altLang="en-US" sz="1800" b="1" i="0" strike="noStrike" cap="none" dirty="0">
                <a:solidFill>
                  <a:srgbClr val="323232"/>
                </a:solidFill>
                <a:latin typeface="맑은 고딕" charset="0"/>
                <a:ea typeface="맑은 고딕" charset="0"/>
              </a:rPr>
              <a:t>왕복 시 1점 추가</a:t>
            </a:r>
          </a:p>
          <a:p>
            <a:pPr marL="342900" indent="-34290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ko-KR" altLang="en-US" sz="1800" b="1" i="0" strike="noStrike" cap="none" dirty="0">
                <a:solidFill>
                  <a:srgbClr val="323232"/>
                </a:solidFill>
                <a:latin typeface="맑은 고딕" charset="0"/>
                <a:ea typeface="맑은 고딕" charset="0"/>
              </a:rPr>
              <a:t>차와 </a:t>
            </a:r>
            <a:r>
              <a:rPr lang="ko-KR" altLang="en-US" sz="1800" b="1" i="0" strike="noStrike" cap="none" dirty="0" err="1">
                <a:solidFill>
                  <a:srgbClr val="323232"/>
                </a:solidFill>
                <a:latin typeface="맑은 고딕" charset="0"/>
                <a:ea typeface="맑은 고딕" charset="0"/>
              </a:rPr>
              <a:t>부딫힐</a:t>
            </a:r>
            <a:r>
              <a:rPr lang="ko-KR" altLang="en-US" sz="1800" b="1" i="0" strike="noStrike" cap="none" dirty="0">
                <a:solidFill>
                  <a:srgbClr val="323232"/>
                </a:solidFill>
                <a:latin typeface="맑은 고딕" charset="0"/>
                <a:ea typeface="맑은 고딕" charset="0"/>
              </a:rPr>
              <a:t> 시 목숨 차감, 3개의 목숨이 모두 차감되면 게임 종료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D17D8E-71C8-3F48-3CDC-95544F8178B8}"/>
              </a:ext>
            </a:extLst>
          </p:cNvPr>
          <p:cNvSpPr txBox="1"/>
          <p:nvPr/>
        </p:nvSpPr>
        <p:spPr>
          <a:xfrm>
            <a:off x="2745740" y="4951095"/>
            <a:ext cx="22490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레벨 디자인 모식도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Rect 0">
            <a:extLst>
              <a:ext uri="{FF2B5EF4-FFF2-40B4-BE49-F238E27FC236}">
                <a16:creationId xmlns:a16="http://schemas.microsoft.com/office/drawing/2014/main" id="{65E9FF58-FC2A-F3F3-66EF-6FB40341718D}"/>
              </a:ext>
            </a:extLst>
          </p:cNvPr>
          <p:cNvSpPr>
            <a:spLocks/>
          </p:cNvSpPr>
          <p:nvPr/>
        </p:nvSpPr>
        <p:spPr>
          <a:xfrm flipV="1">
            <a:off x="5904230" y="3649980"/>
            <a:ext cx="226060" cy="37084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70EE0-A8C6-6533-3832-EE3D0E63E5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BD4D4331-2413-5618-BCE7-9199C8766334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842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ko-KR" sz="2400" b="1" spc="-13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레벨 디자인</a:t>
            </a:r>
            <a:endParaRPr lang="ko-KR" altLang="en-US" sz="2400" b="1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sp>
        <p:nvSpPr>
          <p:cNvPr id="27" name="Rect 0">
            <a:extLst>
              <a:ext uri="{FF2B5EF4-FFF2-40B4-BE49-F238E27FC236}">
                <a16:creationId xmlns:a16="http://schemas.microsoft.com/office/drawing/2014/main" id="{0BF3B9AD-E504-4E4F-7CF9-0EEF9DC31832}"/>
              </a:ext>
            </a:extLst>
          </p:cNvPr>
          <p:cNvSpPr txBox="1">
            <a:spLocks/>
          </p:cNvSpPr>
          <p:nvPr/>
        </p:nvSpPr>
        <p:spPr>
          <a:xfrm>
            <a:off x="901065" y="5757862"/>
            <a:ext cx="8434070" cy="6153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spcBef>
                <a:spcPct val="0"/>
              </a:spcBef>
              <a:buFontTx/>
              <a:buNone/>
              <a:defRPr/>
            </a:pPr>
            <a:endParaRPr lang="ko-KR" altLang="en-US" sz="1700" b="1">
              <a:solidFill>
                <a:srgbClr val="32323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endParaRPr lang="ko-KR" altLang="en-US" sz="1700" b="1" i="0" strike="noStrike" cap="none">
              <a:solidFill>
                <a:srgbClr val="32323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도형 3">
            <a:extLst>
              <a:ext uri="{FF2B5EF4-FFF2-40B4-BE49-F238E27FC236}">
                <a16:creationId xmlns:a16="http://schemas.microsoft.com/office/drawing/2014/main" id="{3306EE1E-6698-8FDF-E784-102DDD62162E}"/>
              </a:ext>
            </a:extLst>
          </p:cNvPr>
          <p:cNvSpPr>
            <a:spLocks/>
          </p:cNvSpPr>
          <p:nvPr/>
        </p:nvSpPr>
        <p:spPr>
          <a:xfrm>
            <a:off x="2745740" y="1532255"/>
            <a:ext cx="6697345" cy="3418840"/>
          </a:xfrm>
          <a:prstGeom prst="rect">
            <a:avLst/>
          </a:prstGeom>
          <a:solidFill>
            <a:srgbClr val="F8F8F8"/>
          </a:solidFill>
          <a:ln>
            <a:noFill/>
            <a:prstDash/>
          </a:ln>
          <a:effectLst>
            <a:innerShdw blurRad="101600" dist="50800" dir="13500000">
              <a:schemeClr val="tx1">
                <a:alpha val="2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endParaRPr lang="ko-KR" altLang="en-US" sz="18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6" name="Rect 0">
            <a:extLst>
              <a:ext uri="{FF2B5EF4-FFF2-40B4-BE49-F238E27FC236}">
                <a16:creationId xmlns:a16="http://schemas.microsoft.com/office/drawing/2014/main" id="{11E48769-50DF-0560-9DDB-BF819BE718B6}"/>
              </a:ext>
            </a:extLst>
          </p:cNvPr>
          <p:cNvSpPr txBox="1">
            <a:spLocks/>
          </p:cNvSpPr>
          <p:nvPr/>
        </p:nvSpPr>
        <p:spPr>
          <a:xfrm>
            <a:off x="5667375" y="4498340"/>
            <a:ext cx="72199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>
              <a:buFontTx/>
              <a:buNone/>
            </a:pPr>
            <a:r>
              <a:rPr lang="ko-KR" altLang="ko-KR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집</a:t>
            </a:r>
            <a:endParaRPr lang="ko-KR" altLang="en-US" sz="24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Rect 0">
            <a:extLst>
              <a:ext uri="{FF2B5EF4-FFF2-40B4-BE49-F238E27FC236}">
                <a16:creationId xmlns:a16="http://schemas.microsoft.com/office/drawing/2014/main" id="{B77ACD4E-4A35-4BFE-6903-FACCB67E09C0}"/>
              </a:ext>
            </a:extLst>
          </p:cNvPr>
          <p:cNvSpPr>
            <a:spLocks/>
          </p:cNvSpPr>
          <p:nvPr/>
        </p:nvSpPr>
        <p:spPr>
          <a:xfrm>
            <a:off x="5830570" y="1920240"/>
            <a:ext cx="392430" cy="37084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AB451ED9-7228-3FB1-44D2-A280825E6457}"/>
              </a:ext>
            </a:extLst>
          </p:cNvPr>
          <p:cNvSpPr txBox="1">
            <a:spLocks/>
          </p:cNvSpPr>
          <p:nvPr/>
        </p:nvSpPr>
        <p:spPr>
          <a:xfrm>
            <a:off x="5115560" y="1524635"/>
            <a:ext cx="183578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>
              <a:buFontTx/>
              <a:buNone/>
            </a:pPr>
            <a:r>
              <a:rPr lang="ko-KR" altLang="ko-KR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학교</a:t>
            </a:r>
            <a:endParaRPr lang="ko-KR" altLang="en-US" sz="24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Rect 0">
            <a:extLst>
              <a:ext uri="{FF2B5EF4-FFF2-40B4-BE49-F238E27FC236}">
                <a16:creationId xmlns:a16="http://schemas.microsoft.com/office/drawing/2014/main" id="{127720A7-5A80-912C-8F2D-4195F332FD24}"/>
              </a:ext>
            </a:extLst>
          </p:cNvPr>
          <p:cNvSpPr>
            <a:spLocks/>
          </p:cNvSpPr>
          <p:nvPr/>
        </p:nvSpPr>
        <p:spPr>
          <a:xfrm>
            <a:off x="5701982" y="3465195"/>
            <a:ext cx="392430" cy="3708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Rect 0">
            <a:extLst>
              <a:ext uri="{FF2B5EF4-FFF2-40B4-BE49-F238E27FC236}">
                <a16:creationId xmlns:a16="http://schemas.microsoft.com/office/drawing/2014/main" id="{110B3E93-6662-A192-0387-3E4714304346}"/>
              </a:ext>
            </a:extLst>
          </p:cNvPr>
          <p:cNvSpPr>
            <a:spLocks/>
          </p:cNvSpPr>
          <p:nvPr/>
        </p:nvSpPr>
        <p:spPr>
          <a:xfrm>
            <a:off x="4477495" y="2966085"/>
            <a:ext cx="392430" cy="37084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Rect 0">
            <a:extLst>
              <a:ext uri="{FF2B5EF4-FFF2-40B4-BE49-F238E27FC236}">
                <a16:creationId xmlns:a16="http://schemas.microsoft.com/office/drawing/2014/main" id="{19F1F247-8942-E24D-7674-CA6AA1458DD1}"/>
              </a:ext>
            </a:extLst>
          </p:cNvPr>
          <p:cNvSpPr>
            <a:spLocks/>
          </p:cNvSpPr>
          <p:nvPr/>
        </p:nvSpPr>
        <p:spPr>
          <a:xfrm>
            <a:off x="3818623" y="2291080"/>
            <a:ext cx="392430" cy="3708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9FBB66-9570-43B3-A08F-9AA70104632B}"/>
              </a:ext>
            </a:extLst>
          </p:cNvPr>
          <p:cNvSpPr txBox="1"/>
          <p:nvPr/>
        </p:nvSpPr>
        <p:spPr>
          <a:xfrm>
            <a:off x="2417956" y="5497091"/>
            <a:ext cx="721765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빨간 사각형을 조작하여 길을 건너자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124D42-6E7C-2D86-DB9E-EA1D71B69D23}"/>
              </a:ext>
            </a:extLst>
          </p:cNvPr>
          <p:cNvSpPr txBox="1"/>
          <p:nvPr/>
        </p:nvSpPr>
        <p:spPr>
          <a:xfrm>
            <a:off x="2745740" y="4951095"/>
            <a:ext cx="22490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레벨 디자인 모식도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052" name="Picture 4" descr="바들바들 동물콘 2">
            <a:extLst>
              <a:ext uri="{FF2B5EF4-FFF2-40B4-BE49-F238E27FC236}">
                <a16:creationId xmlns:a16="http://schemas.microsoft.com/office/drawing/2014/main" id="{854AA8A9-7EFC-3B38-CE86-2FA5C907D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8202" y="4621469"/>
            <a:ext cx="200025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7130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A7E32-B62D-4562-0593-317864E9E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800D4190-3A3F-C730-BC10-5B14FFF5BB5F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842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ko-KR" sz="2400" b="1" spc="-13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레벨 디자인</a:t>
            </a:r>
            <a:endParaRPr lang="ko-KR" altLang="en-US" sz="2400" b="1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sp>
        <p:nvSpPr>
          <p:cNvPr id="57" name="도형 3">
            <a:extLst>
              <a:ext uri="{FF2B5EF4-FFF2-40B4-BE49-F238E27FC236}">
                <a16:creationId xmlns:a16="http://schemas.microsoft.com/office/drawing/2014/main" id="{9AD1C2F1-3301-D4E4-EC17-A7F8F87F93ED}"/>
              </a:ext>
            </a:extLst>
          </p:cNvPr>
          <p:cNvSpPr>
            <a:spLocks/>
          </p:cNvSpPr>
          <p:nvPr/>
        </p:nvSpPr>
        <p:spPr>
          <a:xfrm>
            <a:off x="2745740" y="1532255"/>
            <a:ext cx="6697345" cy="3418840"/>
          </a:xfrm>
          <a:prstGeom prst="rect">
            <a:avLst/>
          </a:prstGeom>
          <a:solidFill>
            <a:srgbClr val="F8F8F8"/>
          </a:solidFill>
          <a:ln>
            <a:noFill/>
            <a:prstDash/>
          </a:ln>
          <a:effectLst>
            <a:innerShdw blurRad="101600" dist="50800" dir="13500000">
              <a:schemeClr val="tx1">
                <a:alpha val="2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endParaRPr lang="ko-KR" altLang="en-US" sz="18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6" name="Rect 0">
            <a:extLst>
              <a:ext uri="{FF2B5EF4-FFF2-40B4-BE49-F238E27FC236}">
                <a16:creationId xmlns:a16="http://schemas.microsoft.com/office/drawing/2014/main" id="{6DA454AE-0BD8-5387-6EC5-C6A2F7901397}"/>
              </a:ext>
            </a:extLst>
          </p:cNvPr>
          <p:cNvSpPr txBox="1">
            <a:spLocks/>
          </p:cNvSpPr>
          <p:nvPr/>
        </p:nvSpPr>
        <p:spPr>
          <a:xfrm>
            <a:off x="5667375" y="4498340"/>
            <a:ext cx="72199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>
              <a:buFontTx/>
              <a:buNone/>
            </a:pPr>
            <a:r>
              <a:rPr lang="ko-KR" altLang="ko-KR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집</a:t>
            </a:r>
            <a:endParaRPr lang="ko-KR" altLang="en-US" sz="24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Rect 0">
            <a:extLst>
              <a:ext uri="{FF2B5EF4-FFF2-40B4-BE49-F238E27FC236}">
                <a16:creationId xmlns:a16="http://schemas.microsoft.com/office/drawing/2014/main" id="{90121756-D126-5DBE-CE8F-4FE7C6E341D7}"/>
              </a:ext>
            </a:extLst>
          </p:cNvPr>
          <p:cNvSpPr>
            <a:spLocks/>
          </p:cNvSpPr>
          <p:nvPr/>
        </p:nvSpPr>
        <p:spPr>
          <a:xfrm>
            <a:off x="5830570" y="4124960"/>
            <a:ext cx="392430" cy="37084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B1AC908F-DF97-DDDD-8AD4-E67A0DB2E024}"/>
              </a:ext>
            </a:extLst>
          </p:cNvPr>
          <p:cNvSpPr txBox="1">
            <a:spLocks/>
          </p:cNvSpPr>
          <p:nvPr/>
        </p:nvSpPr>
        <p:spPr>
          <a:xfrm>
            <a:off x="5115560" y="1524635"/>
            <a:ext cx="183578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>
              <a:buFontTx/>
              <a:buNone/>
            </a:pPr>
            <a:r>
              <a:rPr lang="ko-KR" altLang="ko-KR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학교</a:t>
            </a:r>
            <a:endParaRPr lang="ko-KR" altLang="en-US" sz="24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Rect 0">
            <a:extLst>
              <a:ext uri="{FF2B5EF4-FFF2-40B4-BE49-F238E27FC236}">
                <a16:creationId xmlns:a16="http://schemas.microsoft.com/office/drawing/2014/main" id="{20D6C258-C9C3-815B-6A3A-E6A2AB3F04E0}"/>
              </a:ext>
            </a:extLst>
          </p:cNvPr>
          <p:cNvSpPr>
            <a:spLocks/>
          </p:cNvSpPr>
          <p:nvPr/>
        </p:nvSpPr>
        <p:spPr>
          <a:xfrm>
            <a:off x="3902392" y="3465195"/>
            <a:ext cx="392430" cy="3708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Rect 0">
            <a:extLst>
              <a:ext uri="{FF2B5EF4-FFF2-40B4-BE49-F238E27FC236}">
                <a16:creationId xmlns:a16="http://schemas.microsoft.com/office/drawing/2014/main" id="{88F95C35-85E6-1AA7-CCCB-1558C07D1053}"/>
              </a:ext>
            </a:extLst>
          </p:cNvPr>
          <p:cNvSpPr>
            <a:spLocks/>
          </p:cNvSpPr>
          <p:nvPr/>
        </p:nvSpPr>
        <p:spPr>
          <a:xfrm>
            <a:off x="5471160" y="2966085"/>
            <a:ext cx="392430" cy="37084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Rect 0">
            <a:extLst>
              <a:ext uri="{FF2B5EF4-FFF2-40B4-BE49-F238E27FC236}">
                <a16:creationId xmlns:a16="http://schemas.microsoft.com/office/drawing/2014/main" id="{7035F814-03D3-3C73-D3FE-F8F032F55C9D}"/>
              </a:ext>
            </a:extLst>
          </p:cNvPr>
          <p:cNvSpPr>
            <a:spLocks/>
          </p:cNvSpPr>
          <p:nvPr/>
        </p:nvSpPr>
        <p:spPr>
          <a:xfrm>
            <a:off x="2894392" y="2291080"/>
            <a:ext cx="392430" cy="3708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FEDF9-C1CB-8A6F-0996-CC9E916E7EF5}"/>
              </a:ext>
            </a:extLst>
          </p:cNvPr>
          <p:cNvSpPr txBox="1"/>
          <p:nvPr/>
        </p:nvSpPr>
        <p:spPr>
          <a:xfrm>
            <a:off x="2417956" y="5497091"/>
            <a:ext cx="721765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점 획득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!!!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D99BBA-FBDA-9F66-6E33-78B913451AF8}"/>
              </a:ext>
            </a:extLst>
          </p:cNvPr>
          <p:cNvSpPr txBox="1"/>
          <p:nvPr/>
        </p:nvSpPr>
        <p:spPr>
          <a:xfrm>
            <a:off x="2745740" y="4951095"/>
            <a:ext cx="22490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레벨 디자인 모식도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 descr="그래픽, 그래픽 디자인, 예술, 어둠이(가) 표시된 사진&#10;&#10;자동 생성된 설명">
            <a:extLst>
              <a:ext uri="{FF2B5EF4-FFF2-40B4-BE49-F238E27FC236}">
                <a16:creationId xmlns:a16="http://schemas.microsoft.com/office/drawing/2014/main" id="{04FF8D22-401C-4A0C-F292-E978A22FF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3096" y="4183952"/>
            <a:ext cx="3611624" cy="253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76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B9EEF8-4D8F-6028-310F-B225E52BE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>
            <a:extLst>
              <a:ext uri="{FF2B5EF4-FFF2-40B4-BE49-F238E27FC236}">
                <a16:creationId xmlns:a16="http://schemas.microsoft.com/office/drawing/2014/main" id="{5002F3B7-1850-BDBA-F5BB-308FC030FBD0}"/>
              </a:ext>
            </a:extLst>
          </p:cNvPr>
          <p:cNvSpPr txBox="1">
            <a:spLocks/>
          </p:cNvSpPr>
          <p:nvPr/>
        </p:nvSpPr>
        <p:spPr>
          <a:xfrm>
            <a:off x="1313180" y="836930"/>
            <a:ext cx="517842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>
              <a:buFontTx/>
              <a:buNone/>
              <a:defRPr/>
            </a:pPr>
            <a:r>
              <a:rPr lang="ko-KR" altLang="ko-KR" sz="2400" b="1" spc="-130">
                <a:ln w="9525" cap="flat" cmpd="sng">
                  <a:solidFill>
                    <a:srgbClr val="6B799F">
                      <a:alpha val="0"/>
                    </a:srgbClr>
                  </a:solidFill>
                  <a:prstDash val="solid"/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LINE Seed Sans KR Regular" charset="0"/>
              </a:rPr>
              <a:t>레벨 디자인</a:t>
            </a:r>
            <a:endParaRPr lang="ko-KR" altLang="en-US" sz="2400" b="1">
              <a:ln w="9525" cap="flat" cmpd="sng">
                <a:solidFill>
                  <a:srgbClr val="6B799F">
                    <a:alpha val="0"/>
                  </a:srgbClr>
                </a:solidFill>
                <a:prstDash val="solid"/>
              </a:ln>
              <a:latin typeface="맑은 고딕" panose="020B0503020000020004" pitchFamily="50" charset="-127"/>
              <a:ea typeface="맑은 고딕" panose="020B0503020000020004" pitchFamily="50" charset="-127"/>
              <a:cs typeface="LINE Seed Sans KR Regular" charset="0"/>
            </a:endParaRPr>
          </a:p>
        </p:txBody>
      </p:sp>
      <p:sp>
        <p:nvSpPr>
          <p:cNvPr id="57" name="도형 3">
            <a:extLst>
              <a:ext uri="{FF2B5EF4-FFF2-40B4-BE49-F238E27FC236}">
                <a16:creationId xmlns:a16="http://schemas.microsoft.com/office/drawing/2014/main" id="{E8F1D13F-BE8D-96F6-F643-7276CD26153A}"/>
              </a:ext>
            </a:extLst>
          </p:cNvPr>
          <p:cNvSpPr>
            <a:spLocks/>
          </p:cNvSpPr>
          <p:nvPr/>
        </p:nvSpPr>
        <p:spPr>
          <a:xfrm>
            <a:off x="2745740" y="1532255"/>
            <a:ext cx="6697345" cy="3418840"/>
          </a:xfrm>
          <a:prstGeom prst="rect">
            <a:avLst/>
          </a:prstGeom>
          <a:solidFill>
            <a:srgbClr val="F8F8F8"/>
          </a:solidFill>
          <a:ln>
            <a:noFill/>
            <a:prstDash/>
          </a:ln>
          <a:effectLst>
            <a:innerShdw blurRad="101600" dist="50800" dir="13500000">
              <a:schemeClr val="tx1">
                <a:alpha val="2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1" hangingPunct="1">
              <a:buFontTx/>
              <a:buNone/>
            </a:pPr>
            <a:endParaRPr lang="ko-KR" altLang="en-US" sz="18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맑은 고딕" charset="0"/>
            </a:endParaRPr>
          </a:p>
        </p:txBody>
      </p:sp>
      <p:sp>
        <p:nvSpPr>
          <p:cNvPr id="6" name="Rect 0">
            <a:extLst>
              <a:ext uri="{FF2B5EF4-FFF2-40B4-BE49-F238E27FC236}">
                <a16:creationId xmlns:a16="http://schemas.microsoft.com/office/drawing/2014/main" id="{688771EC-C8AA-3D8B-CF03-F53F8A9D72F4}"/>
              </a:ext>
            </a:extLst>
          </p:cNvPr>
          <p:cNvSpPr txBox="1">
            <a:spLocks/>
          </p:cNvSpPr>
          <p:nvPr/>
        </p:nvSpPr>
        <p:spPr>
          <a:xfrm>
            <a:off x="5667375" y="4498340"/>
            <a:ext cx="72199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>
              <a:buFontTx/>
              <a:buNone/>
            </a:pPr>
            <a:r>
              <a:rPr lang="ko-KR" altLang="ko-KR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집</a:t>
            </a:r>
            <a:endParaRPr lang="ko-KR" altLang="en-US" sz="24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Rect 0">
            <a:extLst>
              <a:ext uri="{FF2B5EF4-FFF2-40B4-BE49-F238E27FC236}">
                <a16:creationId xmlns:a16="http://schemas.microsoft.com/office/drawing/2014/main" id="{F04FABA2-62FD-BAAA-77E6-FB79D2D04AFD}"/>
              </a:ext>
            </a:extLst>
          </p:cNvPr>
          <p:cNvSpPr>
            <a:spLocks/>
          </p:cNvSpPr>
          <p:nvPr/>
        </p:nvSpPr>
        <p:spPr>
          <a:xfrm>
            <a:off x="5830570" y="3344545"/>
            <a:ext cx="392430" cy="37084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C68E950A-1A12-8147-187D-8BF0F5A68FBF}"/>
              </a:ext>
            </a:extLst>
          </p:cNvPr>
          <p:cNvSpPr txBox="1">
            <a:spLocks/>
          </p:cNvSpPr>
          <p:nvPr/>
        </p:nvSpPr>
        <p:spPr>
          <a:xfrm>
            <a:off x="5115560" y="1524635"/>
            <a:ext cx="183578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>
              <a:buFontTx/>
              <a:buNone/>
            </a:pPr>
            <a:r>
              <a:rPr lang="ko-KR" altLang="ko-KR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학교</a:t>
            </a:r>
            <a:endParaRPr lang="ko-KR" altLang="en-US" sz="24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Rect 0">
            <a:extLst>
              <a:ext uri="{FF2B5EF4-FFF2-40B4-BE49-F238E27FC236}">
                <a16:creationId xmlns:a16="http://schemas.microsoft.com/office/drawing/2014/main" id="{322166AD-1786-2540-265C-9485BA1C2BA8}"/>
              </a:ext>
            </a:extLst>
          </p:cNvPr>
          <p:cNvSpPr>
            <a:spLocks/>
          </p:cNvSpPr>
          <p:nvPr/>
        </p:nvSpPr>
        <p:spPr>
          <a:xfrm>
            <a:off x="2853895" y="3465195"/>
            <a:ext cx="392430" cy="3708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Rect 0">
            <a:extLst>
              <a:ext uri="{FF2B5EF4-FFF2-40B4-BE49-F238E27FC236}">
                <a16:creationId xmlns:a16="http://schemas.microsoft.com/office/drawing/2014/main" id="{64D1077B-3E10-C6CE-C8B0-8757CB9EFF26}"/>
              </a:ext>
            </a:extLst>
          </p:cNvPr>
          <p:cNvSpPr>
            <a:spLocks/>
          </p:cNvSpPr>
          <p:nvPr/>
        </p:nvSpPr>
        <p:spPr>
          <a:xfrm>
            <a:off x="5830570" y="2966085"/>
            <a:ext cx="392430" cy="37084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Rect 0">
            <a:extLst>
              <a:ext uri="{FF2B5EF4-FFF2-40B4-BE49-F238E27FC236}">
                <a16:creationId xmlns:a16="http://schemas.microsoft.com/office/drawing/2014/main" id="{F76F4D9A-17E0-5B92-AC4D-0D8569B39C82}"/>
              </a:ext>
            </a:extLst>
          </p:cNvPr>
          <p:cNvSpPr>
            <a:spLocks/>
          </p:cNvSpPr>
          <p:nvPr/>
        </p:nvSpPr>
        <p:spPr>
          <a:xfrm>
            <a:off x="3415402" y="2291080"/>
            <a:ext cx="392430" cy="3708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DFEF68-4646-807D-5EA4-92DA908C99A2}"/>
              </a:ext>
            </a:extLst>
          </p:cNvPr>
          <p:cNvSpPr txBox="1"/>
          <p:nvPr/>
        </p:nvSpPr>
        <p:spPr>
          <a:xfrm>
            <a:off x="2417956" y="5497091"/>
            <a:ext cx="721765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충돌</a:t>
            </a:r>
            <a:r>
              <a:rPr lang="en-US" altLang="ko-KR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!!! </a:t>
            </a:r>
            <a:r>
              <a:rPr lang="ko-KR" altLang="en-US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목숨 </a:t>
            </a:r>
            <a:r>
              <a:rPr lang="en-US" altLang="ko-KR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 차감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55BAA1-BD50-3AC3-BBEA-056BAB383FF2}"/>
              </a:ext>
            </a:extLst>
          </p:cNvPr>
          <p:cNvSpPr txBox="1"/>
          <p:nvPr/>
        </p:nvSpPr>
        <p:spPr>
          <a:xfrm>
            <a:off x="2745740" y="4951095"/>
            <a:ext cx="22490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레벨 디자인 모식도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26" name="Picture 2" descr="케장콘 16">
            <a:extLst>
              <a:ext uri="{FF2B5EF4-FFF2-40B4-BE49-F238E27FC236}">
                <a16:creationId xmlns:a16="http://schemas.microsoft.com/office/drawing/2014/main" id="{2FE04188-FB75-77CE-6736-CBDD10D5E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5673" y="4857750"/>
            <a:ext cx="200025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6558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분할">
  <a:themeElements>
    <a:clrScheme name="분할">
      <a:dk1>
        <a:srgbClr val="323232"/>
      </a:dk1>
      <a:lt1>
        <a:srgbClr val="FFFFFF"/>
      </a:lt1>
      <a:dk2>
        <a:srgbClr val="9D9C9C"/>
      </a:dk2>
      <a:lt2>
        <a:srgbClr val="F3F3F3"/>
      </a:lt2>
      <a:accent1>
        <a:srgbClr val="268BA3"/>
      </a:accent1>
      <a:accent2>
        <a:srgbClr val="86A983"/>
      </a:accent2>
      <a:accent3>
        <a:srgbClr val="9181B9"/>
      </a:accent3>
      <a:accent4>
        <a:srgbClr val="D0AED4"/>
      </a:accent4>
      <a:accent5>
        <a:srgbClr val="FEACC9"/>
      </a:accent5>
      <a:accent6>
        <a:srgbClr val="FF6957"/>
      </a:accent6>
      <a:hlink>
        <a:srgbClr val="4A45FF"/>
      </a:hlink>
      <a:folHlink>
        <a:srgbClr val="BE27BB"/>
      </a:folHlink>
    </a:clrScheme>
    <a:fontScheme name="분할">
      <a:majorFont>
        <a:latin typeface="Arial"/>
        <a:ea typeface=""/>
        <a:cs typeface=""/>
        <a:font script="Jpan" typeface="MS PGothic"/>
        <a:font script="Hang" typeface="한컴 윤고딕 240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분할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hueMod val="70000"/>
                <a:satMod val="100000"/>
              </a:schemeClr>
            </a:gs>
            <a:gs pos="100000">
              <a:schemeClr val="phClr">
                <a:shade val="2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accent1">
              <a:shade val="95000"/>
              <a:satMod val="10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Pages>39</Pages>
  <Words>940</Words>
  <Characters>0</Characters>
  <Application>Microsoft Office PowerPoint</Application>
  <DocSecurity>0</DocSecurity>
  <PresentationFormat>와이드스크린</PresentationFormat>
  <Lines>0</Lines>
  <Paragraphs>306</Paragraphs>
  <Slides>39</Slides>
  <Notes>30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4" baseType="lpstr">
      <vt:lpstr>Arial</vt:lpstr>
      <vt:lpstr>Lucida Sans Unicode</vt:lpstr>
      <vt:lpstr>맑은 고딕</vt:lpstr>
      <vt:lpstr>Wingdings</vt:lpstr>
      <vt:lpstr>분할</vt:lpstr>
      <vt:lpstr>OOP를 활용한 고오급 게임</vt:lpstr>
      <vt:lpstr>목차</vt:lpstr>
      <vt:lpstr>1. Overview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2. CODE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   4. Q&amp;A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UTK Face cropped  다중 분류 모델</dc:title>
  <dc:creator>스마트시티학과/에르덴바타르 아미나</dc:creator>
  <cp:lastModifiedBy>KCCISTC</cp:lastModifiedBy>
  <cp:revision>12</cp:revision>
  <dcterms:modified xsi:type="dcterms:W3CDTF">2025-01-03T05:26:33Z</dcterms:modified>
  <cp:version>10.105.257.54764</cp:version>
</cp:coreProperties>
</file>

<file path=docProps/thumbnail.jpeg>
</file>